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24" r:id="rId5"/>
  </p:sldMasterIdLst>
  <p:notesMasterIdLst>
    <p:notesMasterId r:id="rId25"/>
  </p:notesMasterIdLst>
  <p:handoutMasterIdLst>
    <p:handoutMasterId r:id="rId26"/>
  </p:handoutMasterIdLst>
  <p:sldIdLst>
    <p:sldId id="1187" r:id="rId6"/>
    <p:sldId id="1188" r:id="rId7"/>
    <p:sldId id="1239" r:id="rId8"/>
    <p:sldId id="968" r:id="rId9"/>
    <p:sldId id="1013" r:id="rId10"/>
    <p:sldId id="1195" r:id="rId11"/>
    <p:sldId id="1254" r:id="rId12"/>
    <p:sldId id="1200" r:id="rId13"/>
    <p:sldId id="1253" r:id="rId14"/>
    <p:sldId id="1216" r:id="rId15"/>
    <p:sldId id="1236" r:id="rId16"/>
    <p:sldId id="1247" r:id="rId17"/>
    <p:sldId id="1248" r:id="rId18"/>
    <p:sldId id="1250" r:id="rId19"/>
    <p:sldId id="1186" r:id="rId20"/>
    <p:sldId id="1252" r:id="rId21"/>
    <p:sldId id="1246" r:id="rId22"/>
    <p:sldId id="1238" r:id="rId23"/>
    <p:sldId id="1183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3" userDrawn="1">
          <p15:clr>
            <a:srgbClr val="A4A3A4"/>
          </p15:clr>
        </p15:guide>
        <p15:guide id="2" pos="2069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7ABC32"/>
    <a:srgbClr val="FF3F3F"/>
    <a:srgbClr val="1E294E"/>
    <a:srgbClr val="CC0066"/>
    <a:srgbClr val="006666"/>
    <a:srgbClr val="A85400"/>
    <a:srgbClr val="072C62"/>
    <a:srgbClr val="00A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61FC9-8EEB-4438-A141-03CDD3969E0F}" v="32" dt="2022-02-23T21:11:38.129"/>
    <p1510:client id="{6E72417B-996B-4F8A-AD29-F6C50EE7CFDD}" v="255" dt="2022-02-15T15:37:55.507"/>
    <p1510:client id="{919D1DD2-5675-43C9-9134-2C23281054B3}" v="483" dt="2022-02-15T20:08:26.339"/>
    <p1510:client id="{9ED54E39-5E1E-4DD4-BF12-5E1C8FF37291}" v="16" dt="2022-02-16T01:33:01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793"/>
        <p:guide pos="2069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Eduardo R. de Mendonça Lima" userId="S::carlos.lima@epe.gov.br::037bbf80-f3e6-44ef-8cd2-324df858725a" providerId="AD" clId="Web-{D3EEAA78-2400-4A87-B7BB-9554D721D14E}"/>
    <pc:docChg chg="modSld">
      <pc:chgData name="Carlos Eduardo R. de Mendonça Lima" userId="S::carlos.lima@epe.gov.br::037bbf80-f3e6-44ef-8cd2-324df858725a" providerId="AD" clId="Web-{D3EEAA78-2400-4A87-B7BB-9554D721D14E}" dt="2022-02-14T14:51:05.615" v="9"/>
      <pc:docMkLst>
        <pc:docMk/>
      </pc:docMkLst>
      <pc:sldChg chg="modSp">
        <pc:chgData name="Carlos Eduardo R. de Mendonça Lima" userId="S::carlos.lima@epe.gov.br::037bbf80-f3e6-44ef-8cd2-324df858725a" providerId="AD" clId="Web-{D3EEAA78-2400-4A87-B7BB-9554D721D14E}" dt="2022-02-14T14:48:05.002" v="2" actId="20577"/>
        <pc:sldMkLst>
          <pc:docMk/>
          <pc:sldMk cId="886673726" sldId="968"/>
        </pc:sldMkLst>
        <pc:spChg chg="mod">
          <ac:chgData name="Carlos Eduardo R. de Mendonça Lima" userId="S::carlos.lima@epe.gov.br::037bbf80-f3e6-44ef-8cd2-324df858725a" providerId="AD" clId="Web-{D3EEAA78-2400-4A87-B7BB-9554D721D14E}" dt="2022-02-14T14:48:05.002" v="2" actId="20577"/>
          <ac:spMkLst>
            <pc:docMk/>
            <pc:sldMk cId="886673726" sldId="968"/>
            <ac:spMk id="15" creationId="{00000000-0000-0000-0000-000000000000}"/>
          </ac:spMkLst>
        </pc:spChg>
      </pc:sldChg>
      <pc:sldChg chg="modSp">
        <pc:chgData name="Carlos Eduardo R. de Mendonça Lima" userId="S::carlos.lima@epe.gov.br::037bbf80-f3e6-44ef-8cd2-324df858725a" providerId="AD" clId="Web-{D3EEAA78-2400-4A87-B7BB-9554D721D14E}" dt="2022-02-14T14:48:22.721" v="8" actId="20577"/>
        <pc:sldMkLst>
          <pc:docMk/>
          <pc:sldMk cId="3630680985" sldId="1013"/>
        </pc:sldMkLst>
        <pc:spChg chg="mod">
          <ac:chgData name="Carlos Eduardo R. de Mendonça Lima" userId="S::carlos.lima@epe.gov.br::037bbf80-f3e6-44ef-8cd2-324df858725a" providerId="AD" clId="Web-{D3EEAA78-2400-4A87-B7BB-9554D721D14E}" dt="2022-02-14T14:48:22.721" v="8" actId="20577"/>
          <ac:spMkLst>
            <pc:docMk/>
            <pc:sldMk cId="3630680985" sldId="1013"/>
            <ac:spMk id="26" creationId="{6484BA71-2171-4702-9AB4-A4E14042A78F}"/>
          </ac:spMkLst>
        </pc:spChg>
      </pc:sldChg>
      <pc:sldChg chg="modSp">
        <pc:chgData name="Carlos Eduardo R. de Mendonça Lima" userId="S::carlos.lima@epe.gov.br::037bbf80-f3e6-44ef-8cd2-324df858725a" providerId="AD" clId="Web-{D3EEAA78-2400-4A87-B7BB-9554D721D14E}" dt="2022-02-14T14:51:05.615" v="9"/>
        <pc:sldMkLst>
          <pc:docMk/>
          <pc:sldMk cId="2923794752" sldId="1238"/>
        </pc:sldMkLst>
        <pc:picChg chg="mod">
          <ac:chgData name="Carlos Eduardo R. de Mendonça Lima" userId="S::carlos.lima@epe.gov.br::037bbf80-f3e6-44ef-8cd2-324df858725a" providerId="AD" clId="Web-{D3EEAA78-2400-4A87-B7BB-9554D721D14E}" dt="2022-02-14T14:51:05.615" v="9"/>
          <ac:picMkLst>
            <pc:docMk/>
            <pc:sldMk cId="2923794752" sldId="1238"/>
            <ac:picMk id="4" creationId="{D2E9D38E-6ADB-467F-9310-7EA06933FA7F}"/>
          </ac:picMkLst>
        </pc:picChg>
      </pc:sldChg>
    </pc:docChg>
  </pc:docChgLst>
  <pc:docChgLst>
    <pc:chgData name="Patricia Feitosa Bonfim Stelling" userId="S::patricia.stelling@epe.gov.br::99989aac-ef5e-47da-b856-fda44dcda7a9" providerId="AD" clId="Web-{189CA849-A8A7-42D4-998B-B951E1465239}"/>
    <pc:docChg chg="addSld modSld sldOrd">
      <pc:chgData name="Patricia Feitosa Bonfim Stelling" userId="S::patricia.stelling@epe.gov.br::99989aac-ef5e-47da-b856-fda44dcda7a9" providerId="AD" clId="Web-{189CA849-A8A7-42D4-998B-B951E1465239}" dt="2020-08-11T00:56:20.740" v="606" actId="20577"/>
      <pc:docMkLst>
        <pc:docMk/>
      </pc:docMkLst>
      <pc:sldChg chg="delSp modSp">
        <pc:chgData name="Patricia Feitosa Bonfim Stelling" userId="S::patricia.stelling@epe.gov.br::99989aac-ef5e-47da-b856-fda44dcda7a9" providerId="AD" clId="Web-{189CA849-A8A7-42D4-998B-B951E1465239}" dt="2020-08-11T00:56:00.224" v="601"/>
        <pc:sldMkLst>
          <pc:docMk/>
          <pc:sldMk cId="373444701" sldId="1247"/>
        </pc:sldMkLst>
        <pc:spChg chg="mod">
          <ac:chgData name="Patricia Feitosa Bonfim Stelling" userId="S::patricia.stelling@epe.gov.br::99989aac-ef5e-47da-b856-fda44dcda7a9" providerId="AD" clId="Web-{189CA849-A8A7-42D4-998B-B951E1465239}" dt="2020-08-11T00:37:36.806" v="15" actId="20577"/>
          <ac:spMkLst>
            <pc:docMk/>
            <pc:sldMk cId="373444701" sldId="1247"/>
            <ac:spMk id="6" creationId="{00000000-0000-0000-0000-000000000000}"/>
          </ac:spMkLst>
        </pc:spChg>
        <pc:spChg chg="mod">
          <ac:chgData name="Patricia Feitosa Bonfim Stelling" userId="S::patricia.stelling@epe.gov.br::99989aac-ef5e-47da-b856-fda44dcda7a9" providerId="AD" clId="Web-{189CA849-A8A7-42D4-998B-B951E1465239}" dt="2020-08-11T00:55:57.287" v="599" actId="20577"/>
          <ac:spMkLst>
            <pc:docMk/>
            <pc:sldMk cId="373444701" sldId="1247"/>
            <ac:spMk id="14" creationId="{00000000-0000-0000-0000-000000000000}"/>
          </ac:spMkLst>
        </pc:spChg>
        <pc:spChg chg="del">
          <ac:chgData name="Patricia Feitosa Bonfim Stelling" userId="S::patricia.stelling@epe.gov.br::99989aac-ef5e-47da-b856-fda44dcda7a9" providerId="AD" clId="Web-{189CA849-A8A7-42D4-998B-B951E1465239}" dt="2020-08-11T00:56:00.224" v="601"/>
          <ac:spMkLst>
            <pc:docMk/>
            <pc:sldMk cId="373444701" sldId="1247"/>
            <ac:spMk id="21" creationId="{D884538C-F369-4204-AA11-11068CB6C8AF}"/>
          </ac:spMkLst>
        </pc:spChg>
      </pc:sldChg>
      <pc:sldChg chg="modSp">
        <pc:chgData name="Patricia Feitosa Bonfim Stelling" userId="S::patricia.stelling@epe.gov.br::99989aac-ef5e-47da-b856-fda44dcda7a9" providerId="AD" clId="Web-{189CA849-A8A7-42D4-998B-B951E1465239}" dt="2020-08-11T00:47:04.484" v="437" actId="20577"/>
        <pc:sldMkLst>
          <pc:docMk/>
          <pc:sldMk cId="2241639582" sldId="1248"/>
        </pc:sldMkLst>
        <pc:spChg chg="mod">
          <ac:chgData name="Patricia Feitosa Bonfim Stelling" userId="S::patricia.stelling@epe.gov.br::99989aac-ef5e-47da-b856-fda44dcda7a9" providerId="AD" clId="Web-{189CA849-A8A7-42D4-998B-B951E1465239}" dt="2020-08-11T00:47:04.484" v="437" actId="20577"/>
          <ac:spMkLst>
            <pc:docMk/>
            <pc:sldMk cId="2241639582" sldId="1248"/>
            <ac:spMk id="6" creationId="{00000000-0000-0000-0000-000000000000}"/>
          </ac:spMkLst>
        </pc:spChg>
      </pc:sldChg>
      <pc:sldChg chg="modSp">
        <pc:chgData name="Patricia Feitosa Bonfim Stelling" userId="S::patricia.stelling@epe.gov.br::99989aac-ef5e-47da-b856-fda44dcda7a9" providerId="AD" clId="Web-{189CA849-A8A7-42D4-998B-B951E1465239}" dt="2020-08-11T00:50:16.767" v="484" actId="1076"/>
        <pc:sldMkLst>
          <pc:docMk/>
          <pc:sldMk cId="1199805645" sldId="1249"/>
        </pc:sldMkLst>
        <pc:picChg chg="mod">
          <ac:chgData name="Patricia Feitosa Bonfim Stelling" userId="S::patricia.stelling@epe.gov.br::99989aac-ef5e-47da-b856-fda44dcda7a9" providerId="AD" clId="Web-{189CA849-A8A7-42D4-998B-B951E1465239}" dt="2020-08-11T00:50:16.767" v="484" actId="1076"/>
          <ac:picMkLst>
            <pc:docMk/>
            <pc:sldMk cId="1199805645" sldId="1249"/>
            <ac:picMk id="3" creationId="{3439F138-4849-4D80-9C33-3564506E01F8}"/>
          </ac:picMkLst>
        </pc:picChg>
      </pc:sldChg>
      <pc:sldChg chg="addSp delSp modSp new">
        <pc:chgData name="Patricia Feitosa Bonfim Stelling" userId="S::patricia.stelling@epe.gov.br::99989aac-ef5e-47da-b856-fda44dcda7a9" providerId="AD" clId="Web-{189CA849-A8A7-42D4-998B-B951E1465239}" dt="2020-08-11T00:55:01.911" v="597" actId="1076"/>
        <pc:sldMkLst>
          <pc:docMk/>
          <pc:sldMk cId="3522233314" sldId="1250"/>
        </pc:sldMkLst>
        <pc:spChg chg="del">
          <ac:chgData name="Patricia Feitosa Bonfim Stelling" userId="S::patricia.stelling@epe.gov.br::99989aac-ef5e-47da-b856-fda44dcda7a9" providerId="AD" clId="Web-{189CA849-A8A7-42D4-998B-B951E1465239}" dt="2020-08-11T00:34:41.819" v="2"/>
          <ac:spMkLst>
            <pc:docMk/>
            <pc:sldMk cId="3522233314" sldId="1250"/>
            <ac:spMk id="2" creationId="{DE0CF5A1-D2E2-4261-8821-28D084F71D89}"/>
          </ac:spMkLst>
        </pc:spChg>
        <pc:spChg chg="del">
          <ac:chgData name="Patricia Feitosa Bonfim Stelling" userId="S::patricia.stelling@epe.gov.br::99989aac-ef5e-47da-b856-fda44dcda7a9" providerId="AD" clId="Web-{189CA849-A8A7-42D4-998B-B951E1465239}" dt="2020-08-11T00:34:38.741" v="1"/>
          <ac:spMkLst>
            <pc:docMk/>
            <pc:sldMk cId="3522233314" sldId="1250"/>
            <ac:spMk id="3" creationId="{44D69121-69CC-41D6-9186-4C191F513CFA}"/>
          </ac:spMkLst>
        </pc:spChg>
        <pc:spChg chg="add mod">
          <ac:chgData name="Patricia Feitosa Bonfim Stelling" userId="S::patricia.stelling@epe.gov.br::99989aac-ef5e-47da-b856-fda44dcda7a9" providerId="AD" clId="Web-{189CA849-A8A7-42D4-998B-B951E1465239}" dt="2020-08-11T00:37:29.337" v="13" actId="20577"/>
          <ac:spMkLst>
            <pc:docMk/>
            <pc:sldMk cId="3522233314" sldId="1250"/>
            <ac:spMk id="6" creationId="{C0A3FD1C-91FE-440D-BF17-AEF2682E7FD5}"/>
          </ac:spMkLst>
        </pc:spChg>
        <pc:spChg chg="add mod">
          <ac:chgData name="Patricia Feitosa Bonfim Stelling" userId="S::patricia.stelling@epe.gov.br::99989aac-ef5e-47da-b856-fda44dcda7a9" providerId="AD" clId="Web-{189CA849-A8A7-42D4-998B-B951E1465239}" dt="2020-08-11T00:55:01.911" v="597" actId="1076"/>
          <ac:spMkLst>
            <pc:docMk/>
            <pc:sldMk cId="3522233314" sldId="1250"/>
            <ac:spMk id="17" creationId="{FC190996-7AFF-49C8-8FF0-B5F7876F1251}"/>
          </ac:spMkLst>
        </pc:spChg>
        <pc:picChg chg="add mod modCrop">
          <ac:chgData name="Patricia Feitosa Bonfim Stelling" userId="S::patricia.stelling@epe.gov.br::99989aac-ef5e-47da-b856-fda44dcda7a9" providerId="AD" clId="Web-{189CA849-A8A7-42D4-998B-B951E1465239}" dt="2020-08-11T00:52:00.066" v="493" actId="1076"/>
          <ac:picMkLst>
            <pc:docMk/>
            <pc:sldMk cId="3522233314" sldId="1250"/>
            <ac:picMk id="4" creationId="{260E6DE4-0566-4DD3-A320-B2239AC39F5F}"/>
          </ac:picMkLst>
        </pc:picChg>
        <pc:picChg chg="add mod">
          <ac:chgData name="Patricia Feitosa Bonfim Stelling" userId="S::patricia.stelling@epe.gov.br::99989aac-ef5e-47da-b856-fda44dcda7a9" providerId="AD" clId="Web-{189CA849-A8A7-42D4-998B-B951E1465239}" dt="2020-08-11T00:51:20.596" v="486"/>
          <ac:picMkLst>
            <pc:docMk/>
            <pc:sldMk cId="3522233314" sldId="1250"/>
            <ac:picMk id="9" creationId="{BC695BAB-9C8A-48E3-BE08-62332137B74D}"/>
          </ac:picMkLst>
        </pc:picChg>
        <pc:picChg chg="add mod">
          <ac:chgData name="Patricia Feitosa Bonfim Stelling" userId="S::patricia.stelling@epe.gov.br::99989aac-ef5e-47da-b856-fda44dcda7a9" providerId="AD" clId="Web-{189CA849-A8A7-42D4-998B-B951E1465239}" dt="2020-08-11T00:51:25.206" v="487"/>
          <ac:picMkLst>
            <pc:docMk/>
            <pc:sldMk cId="3522233314" sldId="1250"/>
            <ac:picMk id="10" creationId="{70412D63-AC80-4DCD-9130-0F940C273FA5}"/>
          </ac:picMkLst>
        </pc:picChg>
        <pc:picChg chg="add mod">
          <ac:chgData name="Patricia Feitosa Bonfim Stelling" userId="S::patricia.stelling@epe.gov.br::99989aac-ef5e-47da-b856-fda44dcda7a9" providerId="AD" clId="Web-{189CA849-A8A7-42D4-998B-B951E1465239}" dt="2020-08-11T00:51:32.003" v="488"/>
          <ac:picMkLst>
            <pc:docMk/>
            <pc:sldMk cId="3522233314" sldId="1250"/>
            <ac:picMk id="11" creationId="{1D14F61F-B116-4CFA-BBC4-E38FF169A11F}"/>
          </ac:picMkLst>
        </pc:picChg>
        <pc:picChg chg="add mod">
          <ac:chgData name="Patricia Feitosa Bonfim Stelling" userId="S::patricia.stelling@epe.gov.br::99989aac-ef5e-47da-b856-fda44dcda7a9" providerId="AD" clId="Web-{189CA849-A8A7-42D4-998B-B951E1465239}" dt="2020-08-11T00:51:35.034" v="489"/>
          <ac:picMkLst>
            <pc:docMk/>
            <pc:sldMk cId="3522233314" sldId="1250"/>
            <ac:picMk id="12" creationId="{5D427CC6-DC01-46AE-8224-986AA06577DE}"/>
          </ac:picMkLst>
        </pc:picChg>
        <pc:picChg chg="add mod">
          <ac:chgData name="Patricia Feitosa Bonfim Stelling" userId="S::patricia.stelling@epe.gov.br::99989aac-ef5e-47da-b856-fda44dcda7a9" providerId="AD" clId="Web-{189CA849-A8A7-42D4-998B-B951E1465239}" dt="2020-08-11T00:52:18.550" v="494"/>
          <ac:picMkLst>
            <pc:docMk/>
            <pc:sldMk cId="3522233314" sldId="1250"/>
            <ac:picMk id="13" creationId="{7DD8BD48-E378-45FD-AF59-986A037D70F0}"/>
          </ac:picMkLst>
        </pc:picChg>
        <pc:picChg chg="add mod">
          <ac:chgData name="Patricia Feitosa Bonfim Stelling" userId="S::patricia.stelling@epe.gov.br::99989aac-ef5e-47da-b856-fda44dcda7a9" providerId="AD" clId="Web-{189CA849-A8A7-42D4-998B-B951E1465239}" dt="2020-08-11T00:52:26.566" v="495"/>
          <ac:picMkLst>
            <pc:docMk/>
            <pc:sldMk cId="3522233314" sldId="1250"/>
            <ac:picMk id="14" creationId="{8AF4502B-2846-4853-A381-CDA4A7A6CC0E}"/>
          </ac:picMkLst>
        </pc:picChg>
        <pc:picChg chg="add del mod">
          <ac:chgData name="Patricia Feitosa Bonfim Stelling" userId="S::patricia.stelling@epe.gov.br::99989aac-ef5e-47da-b856-fda44dcda7a9" providerId="AD" clId="Web-{189CA849-A8A7-42D4-998B-B951E1465239}" dt="2020-08-11T00:54:49.786" v="594"/>
          <ac:picMkLst>
            <pc:docMk/>
            <pc:sldMk cId="3522233314" sldId="1250"/>
            <ac:picMk id="15" creationId="{AA44EBB0-C862-4641-8A71-A80A35B72F30}"/>
          </ac:picMkLst>
        </pc:picChg>
        <pc:cxnChg chg="add">
          <ac:chgData name="Patricia Feitosa Bonfim Stelling" userId="S::patricia.stelling@epe.gov.br::99989aac-ef5e-47da-b856-fda44dcda7a9" providerId="AD" clId="Web-{189CA849-A8A7-42D4-998B-B951E1465239}" dt="2020-08-11T00:36:38.477" v="10"/>
          <ac:cxnSpMkLst>
            <pc:docMk/>
            <pc:sldMk cId="3522233314" sldId="1250"/>
            <ac:cxnSpMk id="8" creationId="{3A6208DA-A4CE-483E-8BAB-818A83081B19}"/>
          </ac:cxnSpMkLst>
        </pc:cxnChg>
      </pc:sldChg>
      <pc:sldChg chg="addSp delSp modSp new ord">
        <pc:chgData name="Patricia Feitosa Bonfim Stelling" userId="S::patricia.stelling@epe.gov.br::99989aac-ef5e-47da-b856-fda44dcda7a9" providerId="AD" clId="Web-{189CA849-A8A7-42D4-998B-B951E1465239}" dt="2020-08-11T00:56:19.600" v="604" actId="20577"/>
        <pc:sldMkLst>
          <pc:docMk/>
          <pc:sldMk cId="1344702292" sldId="1251"/>
        </pc:sldMkLst>
        <pc:spChg chg="del">
          <ac:chgData name="Patricia Feitosa Bonfim Stelling" userId="S::patricia.stelling@epe.gov.br::99989aac-ef5e-47da-b856-fda44dcda7a9" providerId="AD" clId="Web-{189CA849-A8A7-42D4-998B-B951E1465239}" dt="2020-08-11T00:38:11.665" v="18"/>
          <ac:spMkLst>
            <pc:docMk/>
            <pc:sldMk cId="1344702292" sldId="1251"/>
            <ac:spMk id="2" creationId="{39CACB4D-9003-4E58-8585-8E3F3CC8DCA0}"/>
          </ac:spMkLst>
        </pc:spChg>
        <pc:spChg chg="del">
          <ac:chgData name="Patricia Feitosa Bonfim Stelling" userId="S::patricia.stelling@epe.gov.br::99989aac-ef5e-47da-b856-fda44dcda7a9" providerId="AD" clId="Web-{189CA849-A8A7-42D4-998B-B951E1465239}" dt="2020-08-11T00:38:09.572" v="17"/>
          <ac:spMkLst>
            <pc:docMk/>
            <pc:sldMk cId="1344702292" sldId="1251"/>
            <ac:spMk id="3" creationId="{B631081B-0FC8-41CB-9746-0A910C2A344F}"/>
          </ac:spMkLst>
        </pc:spChg>
        <pc:spChg chg="add mod">
          <ac:chgData name="Patricia Feitosa Bonfim Stelling" userId="S::patricia.stelling@epe.gov.br::99989aac-ef5e-47da-b856-fda44dcda7a9" providerId="AD" clId="Web-{189CA849-A8A7-42D4-998B-B951E1465239}" dt="2020-08-11T00:56:19.600" v="604" actId="20577"/>
          <ac:spMkLst>
            <pc:docMk/>
            <pc:sldMk cId="1344702292" sldId="1251"/>
            <ac:spMk id="8" creationId="{E985DCD8-6D12-485B-8807-1B218BC14EAD}"/>
          </ac:spMkLst>
        </pc:spChg>
        <pc:spChg chg="add mod">
          <ac:chgData name="Patricia Feitosa Bonfim Stelling" userId="S::patricia.stelling@epe.gov.br::99989aac-ef5e-47da-b856-fda44dcda7a9" providerId="AD" clId="Web-{189CA849-A8A7-42D4-998B-B951E1465239}" dt="2020-08-11T00:49:24.657" v="457" actId="1076"/>
          <ac:spMkLst>
            <pc:docMk/>
            <pc:sldMk cId="1344702292" sldId="1251"/>
            <ac:spMk id="10" creationId="{F2D42B44-492A-42A4-A45D-A40D1FE339A3}"/>
          </ac:spMkLst>
        </pc:spChg>
        <pc:spChg chg="add mod">
          <ac:chgData name="Patricia Feitosa Bonfim Stelling" userId="S::patricia.stelling@epe.gov.br::99989aac-ef5e-47da-b856-fda44dcda7a9" providerId="AD" clId="Web-{189CA849-A8A7-42D4-998B-B951E1465239}" dt="2020-08-11T00:49:24.673" v="458" actId="1076"/>
          <ac:spMkLst>
            <pc:docMk/>
            <pc:sldMk cId="1344702292" sldId="1251"/>
            <ac:spMk id="11" creationId="{293CF66B-7C50-4FE5-B931-A293A7F58566}"/>
          </ac:spMkLst>
        </pc:spChg>
        <pc:spChg chg="add mod">
          <ac:chgData name="Patricia Feitosa Bonfim Stelling" userId="S::patricia.stelling@epe.gov.br::99989aac-ef5e-47da-b856-fda44dcda7a9" providerId="AD" clId="Web-{189CA849-A8A7-42D4-998B-B951E1465239}" dt="2020-08-11T00:49:24.704" v="459" actId="1076"/>
          <ac:spMkLst>
            <pc:docMk/>
            <pc:sldMk cId="1344702292" sldId="1251"/>
            <ac:spMk id="12" creationId="{E8B96BFE-3753-4CDF-A373-9760461405A4}"/>
          </ac:spMkLst>
        </pc:spChg>
        <pc:spChg chg="add mod">
          <ac:chgData name="Patricia Feitosa Bonfim Stelling" userId="S::patricia.stelling@epe.gov.br::99989aac-ef5e-47da-b856-fda44dcda7a9" providerId="AD" clId="Web-{189CA849-A8A7-42D4-998B-B951E1465239}" dt="2020-08-11T00:49:24.720" v="460" actId="1076"/>
          <ac:spMkLst>
            <pc:docMk/>
            <pc:sldMk cId="1344702292" sldId="1251"/>
            <ac:spMk id="13" creationId="{ACE02B5F-97B2-4EC0-9B09-0EE818B488F5}"/>
          </ac:spMkLst>
        </pc:spChg>
        <pc:spChg chg="add mod">
          <ac:chgData name="Patricia Feitosa Bonfim Stelling" userId="S::patricia.stelling@epe.gov.br::99989aac-ef5e-47da-b856-fda44dcda7a9" providerId="AD" clId="Web-{189CA849-A8A7-42D4-998B-B951E1465239}" dt="2020-08-11T00:49:24.736" v="461" actId="1076"/>
          <ac:spMkLst>
            <pc:docMk/>
            <pc:sldMk cId="1344702292" sldId="1251"/>
            <ac:spMk id="14" creationId="{33BD43D5-4BF4-4390-A1C3-13235B18CD89}"/>
          </ac:spMkLst>
        </pc:spChg>
        <pc:spChg chg="add mod">
          <ac:chgData name="Patricia Feitosa Bonfim Stelling" userId="S::patricia.stelling@epe.gov.br::99989aac-ef5e-47da-b856-fda44dcda7a9" providerId="AD" clId="Web-{189CA849-A8A7-42D4-998B-B951E1465239}" dt="2020-08-11T00:49:24.767" v="462" actId="1076"/>
          <ac:spMkLst>
            <pc:docMk/>
            <pc:sldMk cId="1344702292" sldId="1251"/>
            <ac:spMk id="15" creationId="{7BAEFE62-9269-4EF7-9D62-A16AC2DAB566}"/>
          </ac:spMkLst>
        </pc:spChg>
        <pc:spChg chg="add mod">
          <ac:chgData name="Patricia Feitosa Bonfim Stelling" userId="S::patricia.stelling@epe.gov.br::99989aac-ef5e-47da-b856-fda44dcda7a9" providerId="AD" clId="Web-{189CA849-A8A7-42D4-998B-B951E1465239}" dt="2020-08-11T00:46:46.156" v="434"/>
          <ac:spMkLst>
            <pc:docMk/>
            <pc:sldMk cId="1344702292" sldId="1251"/>
            <ac:spMk id="17" creationId="{1F40BB20-AB41-400A-B0C0-C9A65E681B80}"/>
          </ac:spMkLst>
        </pc:spChg>
        <pc:spChg chg="add mod">
          <ac:chgData name="Patricia Feitosa Bonfim Stelling" userId="S::patricia.stelling@epe.gov.br::99989aac-ef5e-47da-b856-fda44dcda7a9" providerId="AD" clId="Web-{189CA849-A8A7-42D4-998B-B951E1465239}" dt="2020-08-11T00:50:55.096" v="485"/>
          <ac:spMkLst>
            <pc:docMk/>
            <pc:sldMk cId="1344702292" sldId="1251"/>
            <ac:spMk id="20" creationId="{679CC72C-30F1-4EFF-9150-90D7DE72A9B0}"/>
          </ac:spMkLst>
        </pc:spChg>
        <pc:spChg chg="add mod">
          <ac:chgData name="Patricia Feitosa Bonfim Stelling" userId="S::patricia.stelling@epe.gov.br::99989aac-ef5e-47da-b856-fda44dcda7a9" providerId="AD" clId="Web-{189CA849-A8A7-42D4-998B-B951E1465239}" dt="2020-08-11T00:56:15.350" v="603" actId="1076"/>
          <ac:spMkLst>
            <pc:docMk/>
            <pc:sldMk cId="1344702292" sldId="1251"/>
            <ac:spMk id="21" creationId="{5C297BB7-D8C2-441B-BE21-A7C934B536BB}"/>
          </ac:spMkLst>
        </pc:spChg>
        <pc:picChg chg="add del mod">
          <ac:chgData name="Patricia Feitosa Bonfim Stelling" userId="S::patricia.stelling@epe.gov.br::99989aac-ef5e-47da-b856-fda44dcda7a9" providerId="AD" clId="Web-{189CA849-A8A7-42D4-998B-B951E1465239}" dt="2020-08-11T00:46:12.608" v="419"/>
          <ac:picMkLst>
            <pc:docMk/>
            <pc:sldMk cId="1344702292" sldId="1251"/>
            <ac:picMk id="6" creationId="{D1181657-B90F-4A42-854D-11DDD145591A}"/>
          </ac:picMkLst>
        </pc:picChg>
        <pc:cxnChg chg="add">
          <ac:chgData name="Patricia Feitosa Bonfim Stelling" userId="S::patricia.stelling@epe.gov.br::99989aac-ef5e-47da-b856-fda44dcda7a9" providerId="AD" clId="Web-{189CA849-A8A7-42D4-998B-B951E1465239}" dt="2020-08-11T00:38:12.462" v="19"/>
          <ac:cxnSpMkLst>
            <pc:docMk/>
            <pc:sldMk cId="1344702292" sldId="1251"/>
            <ac:cxnSpMk id="5" creationId="{CC3D2579-7A65-4EB3-90B1-BCF3333822EC}"/>
          </ac:cxnSpMkLst>
        </pc:cxnChg>
        <pc:cxnChg chg="add del">
          <ac:chgData name="Patricia Feitosa Bonfim Stelling" userId="S::patricia.stelling@epe.gov.br::99989aac-ef5e-47da-b856-fda44dcda7a9" providerId="AD" clId="Web-{189CA849-A8A7-42D4-998B-B951E1465239}" dt="2020-08-11T00:47:38" v="439"/>
          <ac:cxnSpMkLst>
            <pc:docMk/>
            <pc:sldMk cId="1344702292" sldId="1251"/>
            <ac:cxnSpMk id="19" creationId="{B37FAA5E-C85B-4EFB-83A5-D25004A6C747}"/>
          </ac:cxnSpMkLst>
        </pc:cxnChg>
      </pc:sldChg>
    </pc:docChg>
  </pc:docChgLst>
  <pc:docChgLst>
    <pc:chgData name="Carlos Eduardo R. de Mendonça Lima" userId="S::carlos.lima@epe.gov.br::037bbf80-f3e6-44ef-8cd2-324df858725a" providerId="AD" clId="Web-{6E72417B-996B-4F8A-AD29-F6C50EE7CFDD}"/>
    <pc:docChg chg="addSld modSld">
      <pc:chgData name="Carlos Eduardo R. de Mendonça Lima" userId="S::carlos.lima@epe.gov.br::037bbf80-f3e6-44ef-8cd2-324df858725a" providerId="AD" clId="Web-{6E72417B-996B-4F8A-AD29-F6C50EE7CFDD}" dt="2022-02-15T15:37:55.507" v="228"/>
      <pc:docMkLst>
        <pc:docMk/>
      </pc:docMkLst>
      <pc:sldChg chg="modSp">
        <pc:chgData name="Carlos Eduardo R. de Mendonça Lima" userId="S::carlos.lima@epe.gov.br::037bbf80-f3e6-44ef-8cd2-324df858725a" providerId="AD" clId="Web-{6E72417B-996B-4F8A-AD29-F6C50EE7CFDD}" dt="2022-02-15T15:20:53.013" v="1" actId="20577"/>
        <pc:sldMkLst>
          <pc:docMk/>
          <pc:sldMk cId="560052468" sldId="1241"/>
        </pc:sldMkLst>
        <pc:spChg chg="mod">
          <ac:chgData name="Carlos Eduardo R. de Mendonça Lima" userId="S::carlos.lima@epe.gov.br::037bbf80-f3e6-44ef-8cd2-324df858725a" providerId="AD" clId="Web-{6E72417B-996B-4F8A-AD29-F6C50EE7CFDD}" dt="2022-02-15T15:20:53.013" v="1" actId="20577"/>
          <ac:spMkLst>
            <pc:docMk/>
            <pc:sldMk cId="560052468" sldId="1241"/>
            <ac:spMk id="79" creationId="{00000000-0000-0000-0000-000000000000}"/>
          </ac:spMkLst>
        </pc:spChg>
      </pc:sldChg>
      <pc:sldChg chg="addSp delSp modSp">
        <pc:chgData name="Carlos Eduardo R. de Mendonça Lima" userId="S::carlos.lima@epe.gov.br::037bbf80-f3e6-44ef-8cd2-324df858725a" providerId="AD" clId="Web-{6E72417B-996B-4F8A-AD29-F6C50EE7CFDD}" dt="2022-02-15T15:37:55.507" v="228"/>
        <pc:sldMkLst>
          <pc:docMk/>
          <pc:sldMk cId="373444701" sldId="1247"/>
        </pc:sldMkLst>
        <pc:spChg chg="add mod">
          <ac:chgData name="Carlos Eduardo R. de Mendonça Lima" userId="S::carlos.lima@epe.gov.br::037bbf80-f3e6-44ef-8cd2-324df858725a" providerId="AD" clId="Web-{6E72417B-996B-4F8A-AD29-F6C50EE7CFDD}" dt="2022-02-15T15:37:53.382" v="227" actId="1076"/>
          <ac:spMkLst>
            <pc:docMk/>
            <pc:sldMk cId="373444701" sldId="1247"/>
            <ac:spMk id="3" creationId="{838D10A5-7078-49E8-8112-548E2314C409}"/>
          </ac:spMkLst>
        </pc:spChg>
        <pc:spChg chg="del">
          <ac:chgData name="Carlos Eduardo R. de Mendonça Lima" userId="S::carlos.lima@epe.gov.br::037bbf80-f3e6-44ef-8cd2-324df858725a" providerId="AD" clId="Web-{6E72417B-996B-4F8A-AD29-F6C50EE7CFDD}" dt="2022-02-15T15:37:55.507" v="228"/>
          <ac:spMkLst>
            <pc:docMk/>
            <pc:sldMk cId="373444701" sldId="1247"/>
            <ac:spMk id="11" creationId="{4C9BA005-E328-4362-9517-1561319AC552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37:01.677" v="206" actId="14100"/>
          <ac:spMkLst>
            <pc:docMk/>
            <pc:sldMk cId="373444701" sldId="1247"/>
            <ac:spMk id="14" creationId="{00000000-0000-0000-0000-000000000000}"/>
          </ac:spMkLst>
        </pc:spChg>
      </pc:sldChg>
      <pc:sldChg chg="delSp modSp">
        <pc:chgData name="Carlos Eduardo R. de Mendonça Lima" userId="S::carlos.lima@epe.gov.br::037bbf80-f3e6-44ef-8cd2-324df858725a" providerId="AD" clId="Web-{6E72417B-996B-4F8A-AD29-F6C50EE7CFDD}" dt="2022-02-15T15:21:19.248" v="6"/>
        <pc:sldMkLst>
          <pc:docMk/>
          <pc:sldMk cId="4089006224" sldId="1253"/>
        </pc:sldMkLst>
        <pc:spChg chg="del">
          <ac:chgData name="Carlos Eduardo R. de Mendonça Lima" userId="S::carlos.lima@epe.gov.br::037bbf80-f3e6-44ef-8cd2-324df858725a" providerId="AD" clId="Web-{6E72417B-996B-4F8A-AD29-F6C50EE7CFDD}" dt="2022-02-15T15:21:19.248" v="6"/>
          <ac:spMkLst>
            <pc:docMk/>
            <pc:sldMk cId="4089006224" sldId="1253"/>
            <ac:spMk id="63" creationId="{E0AD3B78-D072-491E-886E-A2C5ABFBDB4A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21:06.967" v="5" actId="20577"/>
          <ac:spMkLst>
            <pc:docMk/>
            <pc:sldMk cId="4089006224" sldId="1253"/>
            <ac:spMk id="79" creationId="{00000000-0000-0000-0000-000000000000}"/>
          </ac:spMkLst>
        </pc:spChg>
      </pc:sldChg>
      <pc:sldChg chg="addSp modSp add replId">
        <pc:chgData name="Carlos Eduardo R. de Mendonça Lima" userId="S::carlos.lima@epe.gov.br::037bbf80-f3e6-44ef-8cd2-324df858725a" providerId="AD" clId="Web-{6E72417B-996B-4F8A-AD29-F6C50EE7CFDD}" dt="2022-02-15T15:35:37.613" v="198" actId="20577"/>
        <pc:sldMkLst>
          <pc:docMk/>
          <pc:sldMk cId="913661681" sldId="1254"/>
        </pc:sldMkLst>
        <pc:spChg chg="mod">
          <ac:chgData name="Carlos Eduardo R. de Mendonça Lima" userId="S::carlos.lima@epe.gov.br::037bbf80-f3e6-44ef-8cd2-324df858725a" providerId="AD" clId="Web-{6E72417B-996B-4F8A-AD29-F6C50EE7CFDD}" dt="2022-02-15T15:22:56.719" v="28" actId="1076"/>
          <ac:spMkLst>
            <pc:docMk/>
            <pc:sldMk cId="913661681" sldId="1254"/>
            <ac:spMk id="4" creationId="{00000000-0000-0000-0000-000000000000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23:21.079" v="31" actId="1076"/>
          <ac:spMkLst>
            <pc:docMk/>
            <pc:sldMk cId="913661681" sldId="1254"/>
            <ac:spMk id="38" creationId="{00000000-0000-0000-0000-000000000000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35:37.613" v="198" actId="20577"/>
          <ac:spMkLst>
            <pc:docMk/>
            <pc:sldMk cId="913661681" sldId="1254"/>
            <ac:spMk id="45" creationId="{00000000-0000-0000-0000-000000000000}"/>
          </ac:spMkLst>
        </pc:spChg>
        <pc:spChg chg="add mod">
          <ac:chgData name="Carlos Eduardo R. de Mendonça Lima" userId="S::carlos.lima@epe.gov.br::037bbf80-f3e6-44ef-8cd2-324df858725a" providerId="AD" clId="Web-{6E72417B-996B-4F8A-AD29-F6C50EE7CFDD}" dt="2022-02-15T15:31:49.060" v="125" actId="1076"/>
          <ac:spMkLst>
            <pc:docMk/>
            <pc:sldMk cId="913661681" sldId="1254"/>
            <ac:spMk id="46" creationId="{865863B8-4A45-4508-BD5D-5F48886B3D55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24:24.831" v="45" actId="1076"/>
          <ac:spMkLst>
            <pc:docMk/>
            <pc:sldMk cId="913661681" sldId="1254"/>
            <ac:spMk id="47" creationId="{00000000-0000-0000-0000-000000000000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22:15.406" v="11" actId="1076"/>
          <ac:spMkLst>
            <pc:docMk/>
            <pc:sldMk cId="913661681" sldId="1254"/>
            <ac:spMk id="49" creationId="{00000000-0000-0000-0000-000000000000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25:23.442" v="53" actId="1076"/>
          <ac:spMkLst>
            <pc:docMk/>
            <pc:sldMk cId="913661681" sldId="1254"/>
            <ac:spMk id="50" creationId="{00000000-0000-0000-0000-000000000000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23:45.064" v="41" actId="1076"/>
          <ac:spMkLst>
            <pc:docMk/>
            <pc:sldMk cId="913661681" sldId="1254"/>
            <ac:spMk id="53" creationId="{00000000-0000-0000-0000-000000000000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24:57.363" v="50" actId="1076"/>
          <ac:spMkLst>
            <pc:docMk/>
            <pc:sldMk cId="913661681" sldId="1254"/>
            <ac:spMk id="57" creationId="{8EFAF830-5A8A-4951-BA9D-8E6547C69164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23:21.282" v="37" actId="1076"/>
          <ac:spMkLst>
            <pc:docMk/>
            <pc:sldMk cId="913661681" sldId="1254"/>
            <ac:spMk id="58" creationId="{D1169B56-D192-420A-A30C-A84897CE5D1C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25:23.535" v="55" actId="1076"/>
          <ac:spMkLst>
            <pc:docMk/>
            <pc:sldMk cId="913661681" sldId="1254"/>
            <ac:spMk id="61" creationId="{42F36FA2-D1DC-4AC3-A814-EE163451B0B8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23:21.345" v="39" actId="1076"/>
          <ac:spMkLst>
            <pc:docMk/>
            <pc:sldMk cId="913661681" sldId="1254"/>
            <ac:spMk id="65" creationId="{00000000-0000-0000-0000-000000000000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25:13.941" v="51" actId="1076"/>
          <ac:spMkLst>
            <pc:docMk/>
            <pc:sldMk cId="913661681" sldId="1254"/>
            <ac:spMk id="71" creationId="{00000000-0000-0000-0000-000000000000}"/>
          </ac:spMkLst>
        </pc:spChg>
        <pc:spChg chg="add mod">
          <ac:chgData name="Carlos Eduardo R. de Mendonça Lima" userId="S::carlos.lima@epe.gov.br::037bbf80-f3e6-44ef-8cd2-324df858725a" providerId="AD" clId="Web-{6E72417B-996B-4F8A-AD29-F6C50EE7CFDD}" dt="2022-02-15T15:35:29.222" v="191" actId="1076"/>
          <ac:spMkLst>
            <pc:docMk/>
            <pc:sldMk cId="913661681" sldId="1254"/>
            <ac:spMk id="75" creationId="{FBD8D131-6FB2-4C2C-B247-1D4B8AC88EEC}"/>
          </ac:spMkLst>
        </pc:spChg>
        <pc:spChg chg="add mod">
          <ac:chgData name="Carlos Eduardo R. de Mendonça Lima" userId="S::carlos.lima@epe.gov.br::037bbf80-f3e6-44ef-8cd2-324df858725a" providerId="AD" clId="Web-{6E72417B-996B-4F8A-AD29-F6C50EE7CFDD}" dt="2022-02-15T15:34:25.189" v="175" actId="1076"/>
          <ac:spMkLst>
            <pc:docMk/>
            <pc:sldMk cId="913661681" sldId="1254"/>
            <ac:spMk id="77" creationId="{514C868D-4FD5-4F4B-8ACD-A796F488FBF7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22:37.156" v="12" actId="1076"/>
          <ac:spMkLst>
            <pc:docMk/>
            <pc:sldMk cId="913661681" sldId="1254"/>
            <ac:spMk id="79" creationId="{00000000-0000-0000-0000-000000000000}"/>
          </ac:spMkLst>
        </pc:spChg>
        <pc:spChg chg="add mod">
          <ac:chgData name="Carlos Eduardo R. de Mendonça Lima" userId="S::carlos.lima@epe.gov.br::037bbf80-f3e6-44ef-8cd2-324df858725a" providerId="AD" clId="Web-{6E72417B-996B-4F8A-AD29-F6C50EE7CFDD}" dt="2022-02-15T15:35:29.128" v="189" actId="1076"/>
          <ac:spMkLst>
            <pc:docMk/>
            <pc:sldMk cId="913661681" sldId="1254"/>
            <ac:spMk id="80" creationId="{BC3907CF-F1D3-440D-A4D4-BF93819505B1}"/>
          </ac:spMkLst>
        </pc:spChg>
        <pc:spChg chg="mod">
          <ac:chgData name="Carlos Eduardo R. de Mendonça Lima" userId="S::carlos.lima@epe.gov.br::037bbf80-f3e6-44ef-8cd2-324df858725a" providerId="AD" clId="Web-{6E72417B-996B-4F8A-AD29-F6C50EE7CFDD}" dt="2022-02-15T15:24:06.221" v="42" actId="1076"/>
          <ac:spMkLst>
            <pc:docMk/>
            <pc:sldMk cId="913661681" sldId="1254"/>
            <ac:spMk id="90" creationId="{00000000-0000-0000-0000-000000000000}"/>
          </ac:spMkLst>
        </pc:spChg>
        <pc:picChg chg="add mod">
          <ac:chgData name="Carlos Eduardo R. de Mendonça Lima" userId="S::carlos.lima@epe.gov.br::037bbf80-f3e6-44ef-8cd2-324df858725a" providerId="AD" clId="Web-{6E72417B-996B-4F8A-AD29-F6C50EE7CFDD}" dt="2022-02-15T15:32:31.280" v="129" actId="14100"/>
          <ac:picMkLst>
            <pc:docMk/>
            <pc:sldMk cId="913661681" sldId="1254"/>
            <ac:picMk id="3" creationId="{F339F6CB-783C-4A60-8573-7A8303A7AD3E}"/>
          </ac:picMkLst>
        </pc:picChg>
        <pc:picChg chg="mod">
          <ac:chgData name="Carlos Eduardo R. de Mendonça Lima" userId="S::carlos.lima@epe.gov.br::037bbf80-f3e6-44ef-8cd2-324df858725a" providerId="AD" clId="Web-{6E72417B-996B-4F8A-AD29-F6C50EE7CFDD}" dt="2022-02-15T15:22:07.578" v="8" actId="1076"/>
          <ac:picMkLst>
            <pc:docMk/>
            <pc:sldMk cId="913661681" sldId="1254"/>
            <ac:picMk id="11" creationId="{F2B59E1B-9E65-4E6E-A764-2371A0478CDC}"/>
          </ac:picMkLst>
        </pc:picChg>
        <pc:picChg chg="mod">
          <ac:chgData name="Carlos Eduardo R. de Mendonça Lima" userId="S::carlos.lima@epe.gov.br::037bbf80-f3e6-44ef-8cd2-324df858725a" providerId="AD" clId="Web-{6E72417B-996B-4F8A-AD29-F6C50EE7CFDD}" dt="2022-02-15T15:24:06.252" v="43" actId="1076"/>
          <ac:picMkLst>
            <pc:docMk/>
            <pc:sldMk cId="913661681" sldId="1254"/>
            <ac:picMk id="13" creationId="{0CB6FD77-75D0-4A32-B8AB-2E3B371A32AB}"/>
          </ac:picMkLst>
        </pc:picChg>
        <pc:picChg chg="mod">
          <ac:chgData name="Carlos Eduardo R. de Mendonça Lima" userId="S::carlos.lima@epe.gov.br::037bbf80-f3e6-44ef-8cd2-324df858725a" providerId="AD" clId="Web-{6E72417B-996B-4F8A-AD29-F6C50EE7CFDD}" dt="2022-02-15T15:24:24.878" v="46" actId="1076"/>
          <ac:picMkLst>
            <pc:docMk/>
            <pc:sldMk cId="913661681" sldId="1254"/>
            <ac:picMk id="48" creationId="{00000000-0000-0000-0000-000000000000}"/>
          </ac:picMkLst>
        </pc:picChg>
        <pc:picChg chg="mod">
          <ac:chgData name="Carlos Eduardo R. de Mendonça Lima" userId="S::carlos.lima@epe.gov.br::037bbf80-f3e6-44ef-8cd2-324df858725a" providerId="AD" clId="Web-{6E72417B-996B-4F8A-AD29-F6C50EE7CFDD}" dt="2022-02-15T15:23:21.314" v="38" actId="1076"/>
          <ac:picMkLst>
            <pc:docMk/>
            <pc:sldMk cId="913661681" sldId="1254"/>
            <ac:picMk id="64" creationId="{9BFD9C18-88C1-4AE6-9BDF-C5041908A9BC}"/>
          </ac:picMkLst>
        </pc:picChg>
        <pc:picChg chg="mod">
          <ac:chgData name="Carlos Eduardo R. de Mendonça Lima" userId="S::carlos.lima@epe.gov.br::037bbf80-f3e6-44ef-8cd2-324df858725a" providerId="AD" clId="Web-{6E72417B-996B-4F8A-AD29-F6C50EE7CFDD}" dt="2022-02-15T15:25:13.973" v="52" actId="1076"/>
          <ac:picMkLst>
            <pc:docMk/>
            <pc:sldMk cId="913661681" sldId="1254"/>
            <ac:picMk id="73" creationId="{64598E7B-91E2-4837-B5E9-C2A6820C0E75}"/>
          </ac:picMkLst>
        </pc:picChg>
        <pc:picChg chg="add mod">
          <ac:chgData name="Carlos Eduardo R. de Mendonça Lima" userId="S::carlos.lima@epe.gov.br::037bbf80-f3e6-44ef-8cd2-324df858725a" providerId="AD" clId="Web-{6E72417B-996B-4F8A-AD29-F6C50EE7CFDD}" dt="2022-02-15T15:35:29.253" v="192" actId="1076"/>
          <ac:picMkLst>
            <pc:docMk/>
            <pc:sldMk cId="913661681" sldId="1254"/>
            <ac:picMk id="76" creationId="{6B50C3F8-6362-4B99-BF9A-E6F39B39F0E2}"/>
          </ac:picMkLst>
        </pc:picChg>
        <pc:picChg chg="mod">
          <ac:chgData name="Carlos Eduardo R. de Mendonça Lima" userId="S::carlos.lima@epe.gov.br::037bbf80-f3e6-44ef-8cd2-324df858725a" providerId="AD" clId="Web-{6E72417B-996B-4F8A-AD29-F6C50EE7CFDD}" dt="2022-02-15T15:25:23.582" v="56" actId="1076"/>
          <ac:picMkLst>
            <pc:docMk/>
            <pc:sldMk cId="913661681" sldId="1254"/>
            <ac:picMk id="1030" creationId="{703486A7-2522-475B-9F1B-751356626DE1}"/>
          </ac:picMkLst>
        </pc:picChg>
        <pc:cxnChg chg="mod">
          <ac:chgData name="Carlos Eduardo R. de Mendonça Lima" userId="S::carlos.lima@epe.gov.br::037bbf80-f3e6-44ef-8cd2-324df858725a" providerId="AD" clId="Web-{6E72417B-996B-4F8A-AD29-F6C50EE7CFDD}" dt="2022-02-15T15:23:21.111" v="32" actId="1076"/>
          <ac:cxnSpMkLst>
            <pc:docMk/>
            <pc:sldMk cId="913661681" sldId="1254"/>
            <ac:cxnSpMk id="39" creationId="{00000000-0000-0000-0000-000000000000}"/>
          </ac:cxnSpMkLst>
        </pc:cxnChg>
        <pc:cxnChg chg="mod">
          <ac:chgData name="Carlos Eduardo R. de Mendonça Lima" userId="S::carlos.lima@epe.gov.br::037bbf80-f3e6-44ef-8cd2-324df858725a" providerId="AD" clId="Web-{6E72417B-996B-4F8A-AD29-F6C50EE7CFDD}" dt="2022-02-15T15:25:23.489" v="54" actId="1076"/>
          <ac:cxnSpMkLst>
            <pc:docMk/>
            <pc:sldMk cId="913661681" sldId="1254"/>
            <ac:cxnSpMk id="51" creationId="{00000000-0000-0000-0000-000000000000}"/>
          </ac:cxnSpMkLst>
        </pc:cxnChg>
        <pc:cxnChg chg="mod">
          <ac:chgData name="Carlos Eduardo R. de Mendonça Lima" userId="S::carlos.lima@epe.gov.br::037bbf80-f3e6-44ef-8cd2-324df858725a" providerId="AD" clId="Web-{6E72417B-996B-4F8A-AD29-F6C50EE7CFDD}" dt="2022-02-15T15:23:32.267" v="40" actId="1076"/>
          <ac:cxnSpMkLst>
            <pc:docMk/>
            <pc:sldMk cId="913661681" sldId="1254"/>
            <ac:cxnSpMk id="54" creationId="{00000000-0000-0000-0000-000000000000}"/>
          </ac:cxnSpMkLst>
        </pc:cxnChg>
        <pc:cxnChg chg="mod">
          <ac:chgData name="Carlos Eduardo R. de Mendonça Lima" userId="S::carlos.lima@epe.gov.br::037bbf80-f3e6-44ef-8cd2-324df858725a" providerId="AD" clId="Web-{6E72417B-996B-4F8A-AD29-F6C50EE7CFDD}" dt="2022-02-15T15:24:57.332" v="49" actId="1076"/>
          <ac:cxnSpMkLst>
            <pc:docMk/>
            <pc:sldMk cId="913661681" sldId="1254"/>
            <ac:cxnSpMk id="59" creationId="{A9BFBEAA-437D-4AE2-9FC4-088D4B0C9188}"/>
          </ac:cxnSpMkLst>
        </pc:cxnChg>
        <pc:cxnChg chg="add mod">
          <ac:chgData name="Carlos Eduardo R. de Mendonça Lima" userId="S::carlos.lima@epe.gov.br::037bbf80-f3e6-44ef-8cd2-324df858725a" providerId="AD" clId="Web-{6E72417B-996B-4F8A-AD29-F6C50EE7CFDD}" dt="2022-02-15T15:34:25.220" v="176" actId="1076"/>
          <ac:cxnSpMkLst>
            <pc:docMk/>
            <pc:sldMk cId="913661681" sldId="1254"/>
            <ac:cxnSpMk id="78" creationId="{BC398C01-D5E6-4A84-95A3-1528A658EA10}"/>
          </ac:cxnSpMkLst>
        </pc:cxnChg>
        <pc:cxnChg chg="add mod">
          <ac:chgData name="Carlos Eduardo R. de Mendonça Lima" userId="S::carlos.lima@epe.gov.br::037bbf80-f3e6-44ef-8cd2-324df858725a" providerId="AD" clId="Web-{6E72417B-996B-4F8A-AD29-F6C50EE7CFDD}" dt="2022-02-15T15:35:29.175" v="190" actId="1076"/>
          <ac:cxnSpMkLst>
            <pc:docMk/>
            <pc:sldMk cId="913661681" sldId="1254"/>
            <ac:cxnSpMk id="81" creationId="{B1874742-A8A2-4FA7-ADA0-509F121AB868}"/>
          </ac:cxnSpMkLst>
        </pc:cxnChg>
      </pc:sldChg>
    </pc:docChg>
  </pc:docChgLst>
  <pc:docChgLst>
    <pc:chgData name="Carlos Eduardo R. de Mendonça Lima" userId="S::carlos.lima@epe.gov.br::037bbf80-f3e6-44ef-8cd2-324df858725a" providerId="AD" clId="Web-{919D1DD2-5675-43C9-9134-2C23281054B3}"/>
    <pc:docChg chg="modSld">
      <pc:chgData name="Carlos Eduardo R. de Mendonça Lima" userId="S::carlos.lima@epe.gov.br::037bbf80-f3e6-44ef-8cd2-324df858725a" providerId="AD" clId="Web-{919D1DD2-5675-43C9-9134-2C23281054B3}" dt="2022-02-15T20:08:25.839" v="267" actId="20577"/>
      <pc:docMkLst>
        <pc:docMk/>
      </pc:docMkLst>
      <pc:sldChg chg="addSp delSp modSp">
        <pc:chgData name="Carlos Eduardo R. de Mendonça Lima" userId="S::carlos.lima@epe.gov.br::037bbf80-f3e6-44ef-8cd2-324df858725a" providerId="AD" clId="Web-{919D1DD2-5675-43C9-9134-2C23281054B3}" dt="2022-02-15T20:08:25.839" v="267" actId="20577"/>
        <pc:sldMkLst>
          <pc:docMk/>
          <pc:sldMk cId="2241639582" sldId="1248"/>
        </pc:sldMkLst>
        <pc:spChg chg="add mod">
          <ac:chgData name="Carlos Eduardo R. de Mendonça Lima" userId="S::carlos.lima@epe.gov.br::037bbf80-f3e6-44ef-8cd2-324df858725a" providerId="AD" clId="Web-{919D1DD2-5675-43C9-9134-2C23281054B3}" dt="2022-02-15T20:03:00.438" v="119" actId="1076"/>
          <ac:spMkLst>
            <pc:docMk/>
            <pc:sldMk cId="2241639582" sldId="1248"/>
            <ac:spMk id="3" creationId="{F85FC042-A856-4CDA-973F-47DF41D8A1E1}"/>
          </ac:spMkLst>
        </pc:spChg>
        <pc:spChg chg="del mod">
          <ac:chgData name="Carlos Eduardo R. de Mendonça Lima" userId="S::carlos.lima@epe.gov.br::037bbf80-f3e6-44ef-8cd2-324df858725a" providerId="AD" clId="Web-{919D1DD2-5675-43C9-9134-2C23281054B3}" dt="2022-02-15T20:02:51.047" v="116"/>
          <ac:spMkLst>
            <pc:docMk/>
            <pc:sldMk cId="2241639582" sldId="1248"/>
            <ac:spMk id="8" creationId="{867F165C-BF69-4A8A-B871-CE634B6844FD}"/>
          </ac:spMkLst>
        </pc:spChg>
        <pc:spChg chg="mod">
          <ac:chgData name="Carlos Eduardo R. de Mendonça Lima" userId="S::carlos.lima@epe.gov.br::037bbf80-f3e6-44ef-8cd2-324df858725a" providerId="AD" clId="Web-{919D1DD2-5675-43C9-9134-2C23281054B3}" dt="2022-02-15T20:03:00.360" v="117" actId="1076"/>
          <ac:spMkLst>
            <pc:docMk/>
            <pc:sldMk cId="2241639582" sldId="1248"/>
            <ac:spMk id="9" creationId="{077A247A-FCED-434A-BFCB-3B32A409476B}"/>
          </ac:spMkLst>
        </pc:spChg>
        <pc:spChg chg="mod">
          <ac:chgData name="Carlos Eduardo R. de Mendonça Lima" userId="S::carlos.lima@epe.gov.br::037bbf80-f3e6-44ef-8cd2-324df858725a" providerId="AD" clId="Web-{919D1DD2-5675-43C9-9134-2C23281054B3}" dt="2022-02-15T20:08:25.839" v="267" actId="20577"/>
          <ac:spMkLst>
            <pc:docMk/>
            <pc:sldMk cId="2241639582" sldId="1248"/>
            <ac:spMk id="14" creationId="{00000000-0000-0000-0000-000000000000}"/>
          </ac:spMkLst>
        </pc:spChg>
        <pc:picChg chg="add mod">
          <ac:chgData name="Carlos Eduardo R. de Mendonça Lima" userId="S::carlos.lima@epe.gov.br::037bbf80-f3e6-44ef-8cd2-324df858725a" providerId="AD" clId="Web-{919D1DD2-5675-43C9-9134-2C23281054B3}" dt="2022-02-15T20:03:00.423" v="118" actId="1076"/>
          <ac:picMkLst>
            <pc:docMk/>
            <pc:sldMk cId="2241639582" sldId="1248"/>
            <ac:picMk id="2" creationId="{DAAF425D-F2EE-4CAE-95E5-5E9C1AF91F32}"/>
          </ac:picMkLst>
        </pc:picChg>
        <pc:picChg chg="del">
          <ac:chgData name="Carlos Eduardo R. de Mendonça Lima" userId="S::carlos.lima@epe.gov.br::037bbf80-f3e6-44ef-8cd2-324df858725a" providerId="AD" clId="Web-{919D1DD2-5675-43C9-9134-2C23281054B3}" dt="2022-02-15T19:58:00.414" v="0"/>
          <ac:picMkLst>
            <pc:docMk/>
            <pc:sldMk cId="2241639582" sldId="1248"/>
            <ac:picMk id="7" creationId="{C2686091-EACF-4A18-8EDD-1E2465C9576D}"/>
          </ac:picMkLst>
        </pc:picChg>
      </pc:sldChg>
    </pc:docChg>
  </pc:docChgLst>
  <pc:docChgLst>
    <pc:chgData name="Carlos Eduardo R. de Mendonça Lima" userId="S::carlos.lima@epe.gov.br::037bbf80-f3e6-44ef-8cd2-324df858725a" providerId="AD" clId="Web-{12561FC9-8EEB-4438-A141-03CDD3969E0F}"/>
    <pc:docChg chg="delSld modSld">
      <pc:chgData name="Carlos Eduardo R. de Mendonça Lima" userId="S::carlos.lima@epe.gov.br::037bbf80-f3e6-44ef-8cd2-324df858725a" providerId="AD" clId="Web-{12561FC9-8EEB-4438-A141-03CDD3969E0F}" dt="2022-02-23T21:11:37.489" v="30" actId="20577"/>
      <pc:docMkLst>
        <pc:docMk/>
      </pc:docMkLst>
      <pc:sldChg chg="delSp">
        <pc:chgData name="Carlos Eduardo R. de Mendonça Lima" userId="S::carlos.lima@epe.gov.br::037bbf80-f3e6-44ef-8cd2-324df858725a" providerId="AD" clId="Web-{12561FC9-8EEB-4438-A141-03CDD3969E0F}" dt="2022-02-23T21:08:13.085" v="0"/>
        <pc:sldMkLst>
          <pc:docMk/>
          <pc:sldMk cId="886673726" sldId="968"/>
        </pc:sldMkLst>
        <pc:spChg chg="del">
          <ac:chgData name="Carlos Eduardo R. de Mendonça Lima" userId="S::carlos.lima@epe.gov.br::037bbf80-f3e6-44ef-8cd2-324df858725a" providerId="AD" clId="Web-{12561FC9-8EEB-4438-A141-03CDD3969E0F}" dt="2022-02-23T21:08:13.085" v="0"/>
          <ac:spMkLst>
            <pc:docMk/>
            <pc:sldMk cId="886673726" sldId="968"/>
            <ac:spMk id="2" creationId="{946377C4-DEBF-45E6-B674-FBA02CF3A91A}"/>
          </ac:spMkLst>
        </pc:spChg>
      </pc:sldChg>
      <pc:sldChg chg="delSp">
        <pc:chgData name="Carlos Eduardo R. de Mendonça Lima" userId="S::carlos.lima@epe.gov.br::037bbf80-f3e6-44ef-8cd2-324df858725a" providerId="AD" clId="Web-{12561FC9-8EEB-4438-A141-03CDD3969E0F}" dt="2022-02-23T21:08:17.179" v="1"/>
        <pc:sldMkLst>
          <pc:docMk/>
          <pc:sldMk cId="3630680985" sldId="1013"/>
        </pc:sldMkLst>
        <pc:spChg chg="del">
          <ac:chgData name="Carlos Eduardo R. de Mendonça Lima" userId="S::carlos.lima@epe.gov.br::037bbf80-f3e6-44ef-8cd2-324df858725a" providerId="AD" clId="Web-{12561FC9-8EEB-4438-A141-03CDD3969E0F}" dt="2022-02-23T21:08:17.179" v="1"/>
          <ac:spMkLst>
            <pc:docMk/>
            <pc:sldMk cId="3630680985" sldId="1013"/>
            <ac:spMk id="13" creationId="{4981F387-D997-4B1F-AC35-3F79459107EC}"/>
          </ac:spMkLst>
        </pc:spChg>
      </pc:sldChg>
      <pc:sldChg chg="addSp delSp modSp">
        <pc:chgData name="Carlos Eduardo R. de Mendonça Lima" userId="S::carlos.lima@epe.gov.br::037bbf80-f3e6-44ef-8cd2-324df858725a" providerId="AD" clId="Web-{12561FC9-8EEB-4438-A141-03CDD3969E0F}" dt="2022-02-23T21:11:37.489" v="30" actId="20577"/>
        <pc:sldMkLst>
          <pc:docMk/>
          <pc:sldMk cId="2616164662" sldId="1216"/>
        </pc:sldMkLst>
        <pc:spChg chg="add mod">
          <ac:chgData name="Carlos Eduardo R. de Mendonça Lima" userId="S::carlos.lima@epe.gov.br::037bbf80-f3e6-44ef-8cd2-324df858725a" providerId="AD" clId="Web-{12561FC9-8EEB-4438-A141-03CDD3969E0F}" dt="2022-02-23T21:11:37.489" v="30" actId="20577"/>
          <ac:spMkLst>
            <pc:docMk/>
            <pc:sldMk cId="2616164662" sldId="1216"/>
            <ac:spMk id="4" creationId="{D4CAE8EA-798B-42BB-9547-98ADC573FD75}"/>
          </ac:spMkLst>
        </pc:spChg>
        <pc:picChg chg="add del mod">
          <ac:chgData name="Carlos Eduardo R. de Mendonça Lima" userId="S::carlos.lima@epe.gov.br::037bbf80-f3e6-44ef-8cd2-324df858725a" providerId="AD" clId="Web-{12561FC9-8EEB-4438-A141-03CDD3969E0F}" dt="2022-02-23T21:11:25.910" v="27"/>
          <ac:picMkLst>
            <pc:docMk/>
            <pc:sldMk cId="2616164662" sldId="1216"/>
            <ac:picMk id="2" creationId="{05A82449-6C0A-4257-A0CF-FA37D66C0C15}"/>
          </ac:picMkLst>
        </pc:picChg>
      </pc:sldChg>
      <pc:sldChg chg="delSp">
        <pc:chgData name="Carlos Eduardo R. de Mendonça Lima" userId="S::carlos.lima@epe.gov.br::037bbf80-f3e6-44ef-8cd2-324df858725a" providerId="AD" clId="Web-{12561FC9-8EEB-4438-A141-03CDD3969E0F}" dt="2022-02-23T21:10:07.452" v="19"/>
        <pc:sldMkLst>
          <pc:docMk/>
          <pc:sldMk cId="1294358842" sldId="1236"/>
        </pc:sldMkLst>
        <pc:spChg chg="del">
          <ac:chgData name="Carlos Eduardo R. de Mendonça Lima" userId="S::carlos.lima@epe.gov.br::037bbf80-f3e6-44ef-8cd2-324df858725a" providerId="AD" clId="Web-{12561FC9-8EEB-4438-A141-03CDD3969E0F}" dt="2022-02-23T21:10:07.452" v="19"/>
          <ac:spMkLst>
            <pc:docMk/>
            <pc:sldMk cId="1294358842" sldId="1236"/>
            <ac:spMk id="10" creationId="{594EF722-49A9-40F4-882C-B058D3AB75D0}"/>
          </ac:spMkLst>
        </pc:spChg>
      </pc:sldChg>
      <pc:sldChg chg="del">
        <pc:chgData name="Carlos Eduardo R. de Mendonça Lima" userId="S::carlos.lima@epe.gov.br::037bbf80-f3e6-44ef-8cd2-324df858725a" providerId="AD" clId="Web-{12561FC9-8EEB-4438-A141-03CDD3969E0F}" dt="2022-02-23T21:09:15.245" v="8"/>
        <pc:sldMkLst>
          <pc:docMk/>
          <pc:sldMk cId="560052468" sldId="1241"/>
        </pc:sldMkLst>
      </pc:sldChg>
      <pc:sldChg chg="modSp">
        <pc:chgData name="Carlos Eduardo R. de Mendonça Lima" userId="S::carlos.lima@epe.gov.br::037bbf80-f3e6-44ef-8cd2-324df858725a" providerId="AD" clId="Web-{12561FC9-8EEB-4438-A141-03CDD3969E0F}" dt="2022-02-23T21:10:13.140" v="20" actId="1076"/>
        <pc:sldMkLst>
          <pc:docMk/>
          <pc:sldMk cId="4089006224" sldId="1253"/>
        </pc:sldMkLst>
        <pc:spChg chg="mod">
          <ac:chgData name="Carlos Eduardo R. de Mendonça Lima" userId="S::carlos.lima@epe.gov.br::037bbf80-f3e6-44ef-8cd2-324df858725a" providerId="AD" clId="Web-{12561FC9-8EEB-4438-A141-03CDD3969E0F}" dt="2022-02-23T21:09:01.526" v="7" actId="20577"/>
          <ac:spMkLst>
            <pc:docMk/>
            <pc:sldMk cId="4089006224" sldId="1253"/>
            <ac:spMk id="47" creationId="{00000000-0000-0000-0000-000000000000}"/>
          </ac:spMkLst>
        </pc:spChg>
        <pc:picChg chg="mod">
          <ac:chgData name="Carlos Eduardo R. de Mendonça Lima" userId="S::carlos.lima@epe.gov.br::037bbf80-f3e6-44ef-8cd2-324df858725a" providerId="AD" clId="Web-{12561FC9-8EEB-4438-A141-03CDD3969E0F}" dt="2022-02-23T21:10:13.140" v="20" actId="1076"/>
          <ac:picMkLst>
            <pc:docMk/>
            <pc:sldMk cId="4089006224" sldId="1253"/>
            <ac:picMk id="74" creationId="{00000000-0000-0000-0000-000000000000}"/>
          </ac:picMkLst>
        </pc:picChg>
      </pc:sldChg>
      <pc:sldChg chg="addSp delSp modSp">
        <pc:chgData name="Carlos Eduardo R. de Mendonça Lima" userId="S::carlos.lima@epe.gov.br::037bbf80-f3e6-44ef-8cd2-324df858725a" providerId="AD" clId="Web-{12561FC9-8EEB-4438-A141-03CDD3969E0F}" dt="2022-02-23T21:10:39.345" v="25" actId="1076"/>
        <pc:sldMkLst>
          <pc:docMk/>
          <pc:sldMk cId="913661681" sldId="1254"/>
        </pc:sldMkLst>
        <pc:spChg chg="mod">
          <ac:chgData name="Carlos Eduardo R. de Mendonça Lima" userId="S::carlos.lima@epe.gov.br::037bbf80-f3e6-44ef-8cd2-324df858725a" providerId="AD" clId="Web-{12561FC9-8EEB-4438-A141-03CDD3969E0F}" dt="2022-02-23T21:09:28.496" v="9"/>
          <ac:spMkLst>
            <pc:docMk/>
            <pc:sldMk cId="913661681" sldId="1254"/>
            <ac:spMk id="6" creationId="{2924B2DA-5696-4588-94F5-E99C1777FB91}"/>
          </ac:spMkLst>
        </pc:spChg>
        <pc:spChg chg="mod">
          <ac:chgData name="Carlos Eduardo R. de Mendonça Lima" userId="S::carlos.lima@epe.gov.br::037bbf80-f3e6-44ef-8cd2-324df858725a" providerId="AD" clId="Web-{12561FC9-8EEB-4438-A141-03CDD3969E0F}" dt="2022-02-23T21:09:59.154" v="18" actId="20577"/>
          <ac:spMkLst>
            <pc:docMk/>
            <pc:sldMk cId="913661681" sldId="1254"/>
            <ac:spMk id="47" creationId="{00000000-0000-0000-0000-000000000000}"/>
          </ac:spMkLst>
        </pc:spChg>
        <pc:spChg chg="mod">
          <ac:chgData name="Carlos Eduardo R. de Mendonça Lima" userId="S::carlos.lima@epe.gov.br::037bbf80-f3e6-44ef-8cd2-324df858725a" providerId="AD" clId="Web-{12561FC9-8EEB-4438-A141-03CDD3969E0F}" dt="2022-02-23T21:09:43.763" v="15" actId="20577"/>
          <ac:spMkLst>
            <pc:docMk/>
            <pc:sldMk cId="913661681" sldId="1254"/>
            <ac:spMk id="79" creationId="{00000000-0000-0000-0000-000000000000}"/>
          </ac:spMkLst>
        </pc:spChg>
        <pc:picChg chg="add mod">
          <ac:chgData name="Carlos Eduardo R. de Mendonça Lima" userId="S::carlos.lima@epe.gov.br::037bbf80-f3e6-44ef-8cd2-324df858725a" providerId="AD" clId="Web-{12561FC9-8EEB-4438-A141-03CDD3969E0F}" dt="2022-02-23T21:10:39.345" v="25" actId="1076"/>
          <ac:picMkLst>
            <pc:docMk/>
            <pc:sldMk cId="913661681" sldId="1254"/>
            <ac:picMk id="5" creationId="{4D8E5DB7-0199-4E2D-88AF-433A5089BA68}"/>
          </ac:picMkLst>
        </pc:picChg>
        <pc:picChg chg="del mod">
          <ac:chgData name="Carlos Eduardo R. de Mendonça Lima" userId="S::carlos.lima@epe.gov.br::037bbf80-f3e6-44ef-8cd2-324df858725a" providerId="AD" clId="Web-{12561FC9-8EEB-4438-A141-03CDD3969E0F}" dt="2022-02-23T21:10:35.532" v="23"/>
          <ac:picMkLst>
            <pc:docMk/>
            <pc:sldMk cId="913661681" sldId="1254"/>
            <ac:picMk id="74" creationId="{00000000-0000-0000-0000-000000000000}"/>
          </ac:picMkLst>
        </pc:picChg>
      </pc:sldChg>
    </pc:docChg>
  </pc:docChgLst>
  <pc:docChgLst>
    <pc:chgData name="Carlos Eduardo R. de Mendonça Lima" userId="S::carlos.lima@epe.gov.br::037bbf80-f3e6-44ef-8cd2-324df858725a" providerId="AD" clId="Web-{05E4AD85-52BF-4C37-AAB9-328E5449122D}"/>
    <pc:docChg chg="modSld">
      <pc:chgData name="Carlos Eduardo R. de Mendonça Lima" userId="S::carlos.lima@epe.gov.br::037bbf80-f3e6-44ef-8cd2-324df858725a" providerId="AD" clId="Web-{05E4AD85-52BF-4C37-AAB9-328E5449122D}" dt="2020-08-10T22:17:51.708" v="7" actId="20577"/>
      <pc:docMkLst>
        <pc:docMk/>
      </pc:docMkLst>
      <pc:sldChg chg="modSp">
        <pc:chgData name="Carlos Eduardo R. de Mendonça Lima" userId="S::carlos.lima@epe.gov.br::037bbf80-f3e6-44ef-8cd2-324df858725a" providerId="AD" clId="Web-{05E4AD85-52BF-4C37-AAB9-328E5449122D}" dt="2020-08-10T22:17:51.708" v="7" actId="20577"/>
        <pc:sldMkLst>
          <pc:docMk/>
          <pc:sldMk cId="1199805645" sldId="1249"/>
        </pc:sldMkLst>
        <pc:spChg chg="mod">
          <ac:chgData name="Carlos Eduardo R. de Mendonça Lima" userId="S::carlos.lima@epe.gov.br::037bbf80-f3e6-44ef-8cd2-324df858725a" providerId="AD" clId="Web-{05E4AD85-52BF-4C37-AAB9-328E5449122D}" dt="2020-08-10T22:17:51.708" v="7" actId="20577"/>
          <ac:spMkLst>
            <pc:docMk/>
            <pc:sldMk cId="1199805645" sldId="1249"/>
            <ac:spMk id="6" creationId="{00000000-0000-0000-0000-000000000000}"/>
          </ac:spMkLst>
        </pc:spChg>
      </pc:sldChg>
    </pc:docChg>
  </pc:docChgLst>
  <pc:docChgLst>
    <pc:chgData name="Marcelo C. B. Cavalcanti" userId="S::marcelo.cavalcanti@epe.gov.br::a2c046ca-587d-4c06-803b-633222abd4a0" providerId="AD" clId="Web-{91AB291E-816D-4268-AA85-029622E29F5E}"/>
    <pc:docChg chg="modSld">
      <pc:chgData name="Marcelo C. B. Cavalcanti" userId="S::marcelo.cavalcanti@epe.gov.br::a2c046ca-587d-4c06-803b-633222abd4a0" providerId="AD" clId="Web-{91AB291E-816D-4268-AA85-029622E29F5E}" dt="2020-08-10T23:08:28.651" v="1" actId="20577"/>
      <pc:docMkLst>
        <pc:docMk/>
      </pc:docMkLst>
      <pc:sldChg chg="modSp">
        <pc:chgData name="Marcelo C. B. Cavalcanti" userId="S::marcelo.cavalcanti@epe.gov.br::a2c046ca-587d-4c06-803b-633222abd4a0" providerId="AD" clId="Web-{91AB291E-816D-4268-AA85-029622E29F5E}" dt="2020-08-10T23:08:28.651" v="1" actId="20577"/>
        <pc:sldMkLst>
          <pc:docMk/>
          <pc:sldMk cId="303441351" sldId="1187"/>
        </pc:sldMkLst>
        <pc:spChg chg="mod">
          <ac:chgData name="Marcelo C. B. Cavalcanti" userId="S::marcelo.cavalcanti@epe.gov.br::a2c046ca-587d-4c06-803b-633222abd4a0" providerId="AD" clId="Web-{91AB291E-816D-4268-AA85-029622E29F5E}" dt="2020-08-10T23:08:28.651" v="1" actId="20577"/>
          <ac:spMkLst>
            <pc:docMk/>
            <pc:sldMk cId="303441351" sldId="1187"/>
            <ac:spMk id="4" creationId="{00000000-0000-0000-0000-000000000000}"/>
          </ac:spMkLst>
        </pc:spChg>
      </pc:sldChg>
    </pc:docChg>
  </pc:docChgLst>
  <pc:docChgLst>
    <pc:chgData name="Patricia Feitosa Bonfim Stelling" userId="99989aac-ef5e-47da-b856-fda44dcda7a9" providerId="ADAL" clId="{9ED54E39-5E1E-4DD4-BF12-5E1C8FF37291}"/>
    <pc:docChg chg="undo redo custSel modSld">
      <pc:chgData name="Patricia Feitosa Bonfim Stelling" userId="99989aac-ef5e-47da-b856-fda44dcda7a9" providerId="ADAL" clId="{9ED54E39-5E1E-4DD4-BF12-5E1C8FF37291}" dt="2022-02-16T01:42:57.275" v="625" actId="20577"/>
      <pc:docMkLst>
        <pc:docMk/>
      </pc:docMkLst>
      <pc:sldChg chg="addSp delSp modSp mod">
        <pc:chgData name="Patricia Feitosa Bonfim Stelling" userId="99989aac-ef5e-47da-b856-fda44dcda7a9" providerId="ADAL" clId="{9ED54E39-5E1E-4DD4-BF12-5E1C8FF37291}" dt="2022-02-16T01:00:40.252" v="333" actId="12"/>
        <pc:sldMkLst>
          <pc:docMk/>
          <pc:sldMk cId="886673726" sldId="968"/>
        </pc:sldMkLst>
        <pc:spChg chg="add mod">
          <ac:chgData name="Patricia Feitosa Bonfim Stelling" userId="99989aac-ef5e-47da-b856-fda44dcda7a9" providerId="ADAL" clId="{9ED54E39-5E1E-4DD4-BF12-5E1C8FF37291}" dt="2022-02-16T00:16:31.082" v="13" actId="207"/>
          <ac:spMkLst>
            <pc:docMk/>
            <pc:sldMk cId="886673726" sldId="968"/>
            <ac:spMk id="2" creationId="{946377C4-DEBF-45E6-B674-FBA02CF3A91A}"/>
          </ac:spMkLst>
        </pc:spChg>
        <pc:spChg chg="mod">
          <ac:chgData name="Patricia Feitosa Bonfim Stelling" userId="99989aac-ef5e-47da-b856-fda44dcda7a9" providerId="ADAL" clId="{9ED54E39-5E1E-4DD4-BF12-5E1C8FF37291}" dt="2022-02-16T00:59:35.824" v="322" actId="21"/>
          <ac:spMkLst>
            <pc:docMk/>
            <pc:sldMk cId="886673726" sldId="968"/>
            <ac:spMk id="10" creationId="{00000000-0000-0000-0000-000000000000}"/>
          </ac:spMkLst>
        </pc:spChg>
        <pc:spChg chg="mod topLvl">
          <ac:chgData name="Patricia Feitosa Bonfim Stelling" userId="99989aac-ef5e-47da-b856-fda44dcda7a9" providerId="ADAL" clId="{9ED54E39-5E1E-4DD4-BF12-5E1C8FF37291}" dt="2022-02-16T01:00:40.252" v="333" actId="12"/>
          <ac:spMkLst>
            <pc:docMk/>
            <pc:sldMk cId="886673726" sldId="968"/>
            <ac:spMk id="15" creationId="{00000000-0000-0000-0000-000000000000}"/>
          </ac:spMkLst>
        </pc:spChg>
        <pc:spChg chg="del topLvl">
          <ac:chgData name="Patricia Feitosa Bonfim Stelling" userId="99989aac-ef5e-47da-b856-fda44dcda7a9" providerId="ADAL" clId="{9ED54E39-5E1E-4DD4-BF12-5E1C8FF37291}" dt="2022-02-16T00:59:47.104" v="325" actId="478"/>
          <ac:spMkLst>
            <pc:docMk/>
            <pc:sldMk cId="886673726" sldId="968"/>
            <ac:spMk id="16" creationId="{00000000-0000-0000-0000-000000000000}"/>
          </ac:spMkLst>
        </pc:spChg>
        <pc:spChg chg="mod">
          <ac:chgData name="Patricia Feitosa Bonfim Stelling" userId="99989aac-ef5e-47da-b856-fda44dcda7a9" providerId="ADAL" clId="{9ED54E39-5E1E-4DD4-BF12-5E1C8FF37291}" dt="2022-02-16T00:59:25.767" v="318" actId="21"/>
          <ac:spMkLst>
            <pc:docMk/>
            <pc:sldMk cId="886673726" sldId="968"/>
            <ac:spMk id="23" creationId="{D2BBBFAB-7710-4399-8632-0E993E95EF4B}"/>
          </ac:spMkLst>
        </pc:spChg>
        <pc:grpChg chg="del">
          <ac:chgData name="Patricia Feitosa Bonfim Stelling" userId="99989aac-ef5e-47da-b856-fda44dcda7a9" providerId="ADAL" clId="{9ED54E39-5E1E-4DD4-BF12-5E1C8FF37291}" dt="2022-02-16T00:59:51.023" v="326" actId="478"/>
          <ac:grpSpMkLst>
            <pc:docMk/>
            <pc:sldMk cId="886673726" sldId="968"/>
            <ac:grpSpMk id="4" creationId="{00000000-0000-0000-0000-000000000000}"/>
          </ac:grpSpMkLst>
        </pc:grpChg>
        <pc:grpChg chg="del">
          <ac:chgData name="Patricia Feitosa Bonfim Stelling" userId="99989aac-ef5e-47da-b856-fda44dcda7a9" providerId="ADAL" clId="{9ED54E39-5E1E-4DD4-BF12-5E1C8FF37291}" dt="2022-02-16T00:59:47.104" v="325" actId="478"/>
          <ac:grpSpMkLst>
            <pc:docMk/>
            <pc:sldMk cId="886673726" sldId="968"/>
            <ac:grpSpMk id="7" creationId="{00000000-0000-0000-0000-000000000000}"/>
          </ac:grpSpMkLst>
        </pc:grpChg>
        <pc:grpChg chg="del">
          <ac:chgData name="Patricia Feitosa Bonfim Stelling" userId="99989aac-ef5e-47da-b856-fda44dcda7a9" providerId="ADAL" clId="{9ED54E39-5E1E-4DD4-BF12-5E1C8FF37291}" dt="2022-02-16T00:59:54.207" v="327" actId="478"/>
          <ac:grpSpMkLst>
            <pc:docMk/>
            <pc:sldMk cId="886673726" sldId="968"/>
            <ac:grpSpMk id="22" creationId="{BFC159F6-6BC7-45DC-A15A-A14627683B72}"/>
          </ac:grpSpMkLst>
        </pc:grpChg>
      </pc:sldChg>
      <pc:sldChg chg="addSp delSp modSp mod">
        <pc:chgData name="Patricia Feitosa Bonfim Stelling" userId="99989aac-ef5e-47da-b856-fda44dcda7a9" providerId="ADAL" clId="{9ED54E39-5E1E-4DD4-BF12-5E1C8FF37291}" dt="2022-02-16T01:02:29.368" v="380" actId="108"/>
        <pc:sldMkLst>
          <pc:docMk/>
          <pc:sldMk cId="3630680985" sldId="1013"/>
        </pc:sldMkLst>
        <pc:spChg chg="mod">
          <ac:chgData name="Patricia Feitosa Bonfim Stelling" userId="99989aac-ef5e-47da-b856-fda44dcda7a9" providerId="ADAL" clId="{9ED54E39-5E1E-4DD4-BF12-5E1C8FF37291}" dt="2022-02-16T01:00:58.186" v="338" actId="21"/>
          <ac:spMkLst>
            <pc:docMk/>
            <pc:sldMk cId="3630680985" sldId="1013"/>
            <ac:spMk id="10" creationId="{00000000-0000-0000-0000-000000000000}"/>
          </ac:spMkLst>
        </pc:spChg>
        <pc:spChg chg="mod">
          <ac:chgData name="Patricia Feitosa Bonfim Stelling" userId="99989aac-ef5e-47da-b856-fda44dcda7a9" providerId="ADAL" clId="{9ED54E39-5E1E-4DD4-BF12-5E1C8FF37291}" dt="2022-02-16T01:01:18.107" v="372" actId="6549"/>
          <ac:spMkLst>
            <pc:docMk/>
            <pc:sldMk cId="3630680985" sldId="1013"/>
            <ac:spMk id="11" creationId="{00000000-0000-0000-0000-000000000000}"/>
          </ac:spMkLst>
        </pc:spChg>
        <pc:spChg chg="add mod">
          <ac:chgData name="Patricia Feitosa Bonfim Stelling" userId="99989aac-ef5e-47da-b856-fda44dcda7a9" providerId="ADAL" clId="{9ED54E39-5E1E-4DD4-BF12-5E1C8FF37291}" dt="2022-02-16T00:44:34.776" v="121"/>
          <ac:spMkLst>
            <pc:docMk/>
            <pc:sldMk cId="3630680985" sldId="1013"/>
            <ac:spMk id="13" creationId="{4981F387-D997-4B1F-AC35-3F79459107EC}"/>
          </ac:spMkLst>
        </pc:spChg>
        <pc:spChg chg="mod topLvl">
          <ac:chgData name="Patricia Feitosa Bonfim Stelling" userId="99989aac-ef5e-47da-b856-fda44dcda7a9" providerId="ADAL" clId="{9ED54E39-5E1E-4DD4-BF12-5E1C8FF37291}" dt="2022-02-16T01:02:29.368" v="380" actId="108"/>
          <ac:spMkLst>
            <pc:docMk/>
            <pc:sldMk cId="3630680985" sldId="1013"/>
            <ac:spMk id="23" creationId="{D2BBBFAB-7710-4399-8632-0E993E95EF4B}"/>
          </ac:spMkLst>
        </pc:spChg>
        <pc:spChg chg="del mod topLvl">
          <ac:chgData name="Patricia Feitosa Bonfim Stelling" userId="99989aac-ef5e-47da-b856-fda44dcda7a9" providerId="ADAL" clId="{9ED54E39-5E1E-4DD4-BF12-5E1C8FF37291}" dt="2022-02-16T01:01:36.336" v="375" actId="478"/>
          <ac:spMkLst>
            <pc:docMk/>
            <pc:sldMk cId="3630680985" sldId="1013"/>
            <ac:spMk id="24" creationId="{A249217A-949D-4660-AF07-EBC08405D860}"/>
          </ac:spMkLst>
        </pc:spChg>
        <pc:spChg chg="mod topLvl">
          <ac:chgData name="Patricia Feitosa Bonfim Stelling" userId="99989aac-ef5e-47da-b856-fda44dcda7a9" providerId="ADAL" clId="{9ED54E39-5E1E-4DD4-BF12-5E1C8FF37291}" dt="2022-02-16T01:01:39.738" v="376" actId="478"/>
          <ac:spMkLst>
            <pc:docMk/>
            <pc:sldMk cId="3630680985" sldId="1013"/>
            <ac:spMk id="26" creationId="{6484BA71-2171-4702-9AB4-A4E14042A78F}"/>
          </ac:spMkLst>
        </pc:spChg>
        <pc:spChg chg="del topLvl">
          <ac:chgData name="Patricia Feitosa Bonfim Stelling" userId="99989aac-ef5e-47da-b856-fda44dcda7a9" providerId="ADAL" clId="{9ED54E39-5E1E-4DD4-BF12-5E1C8FF37291}" dt="2022-02-16T01:01:39.738" v="376" actId="478"/>
          <ac:spMkLst>
            <pc:docMk/>
            <pc:sldMk cId="3630680985" sldId="1013"/>
            <ac:spMk id="27" creationId="{BD4B4466-2D7B-4750-80B6-C4C33D799654}"/>
          </ac:spMkLst>
        </pc:spChg>
        <pc:grpChg chg="del">
          <ac:chgData name="Patricia Feitosa Bonfim Stelling" userId="99989aac-ef5e-47da-b856-fda44dcda7a9" providerId="ADAL" clId="{9ED54E39-5E1E-4DD4-BF12-5E1C8FF37291}" dt="2022-02-16T01:01:20.343" v="373" actId="478"/>
          <ac:grpSpMkLst>
            <pc:docMk/>
            <pc:sldMk cId="3630680985" sldId="1013"/>
            <ac:grpSpMk id="4" creationId="{00000000-0000-0000-0000-000000000000}"/>
          </ac:grpSpMkLst>
        </pc:grpChg>
        <pc:grpChg chg="del mod">
          <ac:chgData name="Patricia Feitosa Bonfim Stelling" userId="99989aac-ef5e-47da-b856-fda44dcda7a9" providerId="ADAL" clId="{9ED54E39-5E1E-4DD4-BF12-5E1C8FF37291}" dt="2022-02-16T01:01:36.336" v="375" actId="478"/>
          <ac:grpSpMkLst>
            <pc:docMk/>
            <pc:sldMk cId="3630680985" sldId="1013"/>
            <ac:grpSpMk id="22" creationId="{BFC159F6-6BC7-45DC-A15A-A14627683B72}"/>
          </ac:grpSpMkLst>
        </pc:grpChg>
        <pc:grpChg chg="del">
          <ac:chgData name="Patricia Feitosa Bonfim Stelling" userId="99989aac-ef5e-47da-b856-fda44dcda7a9" providerId="ADAL" clId="{9ED54E39-5E1E-4DD4-BF12-5E1C8FF37291}" dt="2022-02-16T01:01:39.738" v="376" actId="478"/>
          <ac:grpSpMkLst>
            <pc:docMk/>
            <pc:sldMk cId="3630680985" sldId="1013"/>
            <ac:grpSpMk id="25" creationId="{9352EC5E-4264-4E27-834D-733191CF186C}"/>
          </ac:grpSpMkLst>
        </pc:grpChg>
      </pc:sldChg>
      <pc:sldChg chg="addSp delSp modSp mod">
        <pc:chgData name="Patricia Feitosa Bonfim Stelling" userId="99989aac-ef5e-47da-b856-fda44dcda7a9" providerId="ADAL" clId="{9ED54E39-5E1E-4DD4-BF12-5E1C8FF37291}" dt="2022-02-16T01:29:50.626" v="474"/>
        <pc:sldMkLst>
          <pc:docMk/>
          <pc:sldMk cId="3762398792" sldId="1186"/>
        </pc:sldMkLst>
        <pc:spChg chg="del">
          <ac:chgData name="Patricia Feitosa Bonfim Stelling" userId="99989aac-ef5e-47da-b856-fda44dcda7a9" providerId="ADAL" clId="{9ED54E39-5E1E-4DD4-BF12-5E1C8FF37291}" dt="2022-02-16T01:24:14.179" v="429" actId="478"/>
          <ac:spMkLst>
            <pc:docMk/>
            <pc:sldMk cId="3762398792" sldId="1186"/>
            <ac:spMk id="2" creationId="{EDD19764-ADB0-4DF7-BB8B-49C660AF08CB}"/>
          </ac:spMkLst>
        </pc:spChg>
        <pc:spChg chg="del">
          <ac:chgData name="Patricia Feitosa Bonfim Stelling" userId="99989aac-ef5e-47da-b856-fda44dcda7a9" providerId="ADAL" clId="{9ED54E39-5E1E-4DD4-BF12-5E1C8FF37291}" dt="2022-02-16T01:24:05.225" v="426" actId="478"/>
          <ac:spMkLst>
            <pc:docMk/>
            <pc:sldMk cId="3762398792" sldId="1186"/>
            <ac:spMk id="7" creationId="{C3B6D5D0-A250-436A-B2DF-1A213330474B}"/>
          </ac:spMkLst>
        </pc:spChg>
        <pc:spChg chg="del">
          <ac:chgData name="Patricia Feitosa Bonfim Stelling" userId="99989aac-ef5e-47da-b856-fda44dcda7a9" providerId="ADAL" clId="{9ED54E39-5E1E-4DD4-BF12-5E1C8FF37291}" dt="2022-02-16T01:24:08.387" v="427" actId="478"/>
          <ac:spMkLst>
            <pc:docMk/>
            <pc:sldMk cId="3762398792" sldId="1186"/>
            <ac:spMk id="11" creationId="{1C04C00B-240E-4198-B39D-6E4ADFF3B5C1}"/>
          </ac:spMkLst>
        </pc:spChg>
        <pc:spChg chg="del">
          <ac:chgData name="Patricia Feitosa Bonfim Stelling" userId="99989aac-ef5e-47da-b856-fda44dcda7a9" providerId="ADAL" clId="{9ED54E39-5E1E-4DD4-BF12-5E1C8FF37291}" dt="2022-02-16T01:24:10.906" v="428" actId="478"/>
          <ac:spMkLst>
            <pc:docMk/>
            <pc:sldMk cId="3762398792" sldId="1186"/>
            <ac:spMk id="12" creationId="{BDC8AAF3-8C5A-45FA-A4AE-5D66807402A6}"/>
          </ac:spMkLst>
        </pc:spChg>
        <pc:spChg chg="mod">
          <ac:chgData name="Patricia Feitosa Bonfim Stelling" userId="99989aac-ef5e-47da-b856-fda44dcda7a9" providerId="ADAL" clId="{9ED54E39-5E1E-4DD4-BF12-5E1C8FF37291}" dt="2022-02-16T01:25:57.815" v="453" actId="20577"/>
          <ac:spMkLst>
            <pc:docMk/>
            <pc:sldMk cId="3762398792" sldId="1186"/>
            <ac:spMk id="14" creationId="{00000000-0000-0000-0000-000000000000}"/>
          </ac:spMkLst>
        </pc:spChg>
        <pc:picChg chg="del">
          <ac:chgData name="Patricia Feitosa Bonfim Stelling" userId="99989aac-ef5e-47da-b856-fda44dcda7a9" providerId="ADAL" clId="{9ED54E39-5E1E-4DD4-BF12-5E1C8FF37291}" dt="2022-02-16T01:29:09.314" v="465" actId="478"/>
          <ac:picMkLst>
            <pc:docMk/>
            <pc:sldMk cId="3762398792" sldId="1186"/>
            <ac:picMk id="8" creationId="{00000000-0000-0000-0000-000000000000}"/>
          </ac:picMkLst>
        </pc:picChg>
        <pc:picChg chg="add del mod">
          <ac:chgData name="Patricia Feitosa Bonfim Stelling" userId="99989aac-ef5e-47da-b856-fda44dcda7a9" providerId="ADAL" clId="{9ED54E39-5E1E-4DD4-BF12-5E1C8FF37291}" dt="2022-02-16T01:29:50.032" v="473" actId="478"/>
          <ac:picMkLst>
            <pc:docMk/>
            <pc:sldMk cId="3762398792" sldId="1186"/>
            <ac:picMk id="15" creationId="{60401E6A-6CE8-4026-99DA-A52F40DCF925}"/>
          </ac:picMkLst>
        </pc:picChg>
        <pc:picChg chg="add mod">
          <ac:chgData name="Patricia Feitosa Bonfim Stelling" userId="99989aac-ef5e-47da-b856-fda44dcda7a9" providerId="ADAL" clId="{9ED54E39-5E1E-4DD4-BF12-5E1C8FF37291}" dt="2022-02-16T01:29:50.626" v="474"/>
          <ac:picMkLst>
            <pc:docMk/>
            <pc:sldMk cId="3762398792" sldId="1186"/>
            <ac:picMk id="16" creationId="{C699BCB0-E230-4FA5-8E5C-372EA7890064}"/>
          </ac:picMkLst>
        </pc:picChg>
      </pc:sldChg>
      <pc:sldChg chg="addSp delSp modSp mod">
        <pc:chgData name="Patricia Feitosa Bonfim Stelling" userId="99989aac-ef5e-47da-b856-fda44dcda7a9" providerId="ADAL" clId="{9ED54E39-5E1E-4DD4-BF12-5E1C8FF37291}" dt="2022-02-16T01:10:06.253" v="395" actId="108"/>
        <pc:sldMkLst>
          <pc:docMk/>
          <pc:sldMk cId="1294358842" sldId="1236"/>
        </pc:sldMkLst>
        <pc:spChg chg="del mod">
          <ac:chgData name="Patricia Feitosa Bonfim Stelling" userId="99989aac-ef5e-47da-b856-fda44dcda7a9" providerId="ADAL" clId="{9ED54E39-5E1E-4DD4-BF12-5E1C8FF37291}" dt="2022-02-16T01:09:01.419" v="384" actId="478"/>
          <ac:spMkLst>
            <pc:docMk/>
            <pc:sldMk cId="1294358842" sldId="1236"/>
            <ac:spMk id="3" creationId="{76DD7871-DF55-4101-85FA-332FF4155443}"/>
          </ac:spMkLst>
        </pc:spChg>
        <pc:spChg chg="del">
          <ac:chgData name="Patricia Feitosa Bonfim Stelling" userId="99989aac-ef5e-47da-b856-fda44dcda7a9" providerId="ADAL" clId="{9ED54E39-5E1E-4DD4-BF12-5E1C8FF37291}" dt="2022-02-16T01:09:04.353" v="385" actId="478"/>
          <ac:spMkLst>
            <pc:docMk/>
            <pc:sldMk cId="1294358842" sldId="1236"/>
            <ac:spMk id="4" creationId="{E314BE98-8BB0-47EB-983E-9C6863EAF05E}"/>
          </ac:spMkLst>
        </pc:spChg>
        <pc:spChg chg="del mod">
          <ac:chgData name="Patricia Feitosa Bonfim Stelling" userId="99989aac-ef5e-47da-b856-fda44dcda7a9" providerId="ADAL" clId="{9ED54E39-5E1E-4DD4-BF12-5E1C8FF37291}" dt="2022-02-16T01:09:07.285" v="386" actId="478"/>
          <ac:spMkLst>
            <pc:docMk/>
            <pc:sldMk cId="1294358842" sldId="1236"/>
            <ac:spMk id="9" creationId="{7F1DBBB6-62C6-4535-A5C6-0DC57E7E9F12}"/>
          </ac:spMkLst>
        </pc:spChg>
        <pc:spChg chg="add mod">
          <ac:chgData name="Patricia Feitosa Bonfim Stelling" userId="99989aac-ef5e-47da-b856-fda44dcda7a9" providerId="ADAL" clId="{9ED54E39-5E1E-4DD4-BF12-5E1C8FF37291}" dt="2022-02-16T00:52:00.430" v="214"/>
          <ac:spMkLst>
            <pc:docMk/>
            <pc:sldMk cId="1294358842" sldId="1236"/>
            <ac:spMk id="10" creationId="{594EF722-49A9-40F4-882C-B058D3AB75D0}"/>
          </ac:spMkLst>
        </pc:spChg>
        <pc:spChg chg="del mod">
          <ac:chgData name="Patricia Feitosa Bonfim Stelling" userId="99989aac-ef5e-47da-b856-fda44dcda7a9" providerId="ADAL" clId="{9ED54E39-5E1E-4DD4-BF12-5E1C8FF37291}" dt="2022-02-16T01:09:10.242" v="387" actId="478"/>
          <ac:spMkLst>
            <pc:docMk/>
            <pc:sldMk cId="1294358842" sldId="1236"/>
            <ac:spMk id="11" creationId="{FDD42277-E4D3-4C51-B89E-4403905B49AA}"/>
          </ac:spMkLst>
        </pc:spChg>
        <pc:spChg chg="mod">
          <ac:chgData name="Patricia Feitosa Bonfim Stelling" userId="99989aac-ef5e-47da-b856-fda44dcda7a9" providerId="ADAL" clId="{9ED54E39-5E1E-4DD4-BF12-5E1C8FF37291}" dt="2022-02-16T01:10:06.253" v="395" actId="108"/>
          <ac:spMkLst>
            <pc:docMk/>
            <pc:sldMk cId="1294358842" sldId="1236"/>
            <ac:spMk id="14" creationId="{00000000-0000-0000-0000-000000000000}"/>
          </ac:spMkLst>
        </pc:spChg>
      </pc:sldChg>
      <pc:sldChg chg="addSp delSp modSp mod">
        <pc:chgData name="Patricia Feitosa Bonfim Stelling" userId="99989aac-ef5e-47da-b856-fda44dcda7a9" providerId="ADAL" clId="{9ED54E39-5E1E-4DD4-BF12-5E1C8FF37291}" dt="2022-02-16T01:42:57.275" v="625" actId="20577"/>
        <pc:sldMkLst>
          <pc:docMk/>
          <pc:sldMk cId="2923794752" sldId="1238"/>
        </pc:sldMkLst>
        <pc:spChg chg="mod">
          <ac:chgData name="Patricia Feitosa Bonfim Stelling" userId="99989aac-ef5e-47da-b856-fda44dcda7a9" providerId="ADAL" clId="{9ED54E39-5E1E-4DD4-BF12-5E1C8FF37291}" dt="2022-02-16T01:36:13.119" v="544" actId="1035"/>
          <ac:spMkLst>
            <pc:docMk/>
            <pc:sldMk cId="2923794752" sldId="1238"/>
            <ac:spMk id="3" creationId="{CF6A695E-08B6-407D-9789-1F1DB9B4EDD2}"/>
          </ac:spMkLst>
        </pc:spChg>
        <pc:spChg chg="mod">
          <ac:chgData name="Patricia Feitosa Bonfim Stelling" userId="99989aac-ef5e-47da-b856-fda44dcda7a9" providerId="ADAL" clId="{9ED54E39-5E1E-4DD4-BF12-5E1C8FF37291}" dt="2022-02-16T01:40:15.289" v="585" actId="1036"/>
          <ac:spMkLst>
            <pc:docMk/>
            <pc:sldMk cId="2923794752" sldId="1238"/>
            <ac:spMk id="9" creationId="{00000000-0000-0000-0000-000000000000}"/>
          </ac:spMkLst>
        </pc:spChg>
        <pc:spChg chg="del">
          <ac:chgData name="Patricia Feitosa Bonfim Stelling" userId="99989aac-ef5e-47da-b856-fda44dcda7a9" providerId="ADAL" clId="{9ED54E39-5E1E-4DD4-BF12-5E1C8FF37291}" dt="2022-02-16T01:31:46.330" v="478" actId="478"/>
          <ac:spMkLst>
            <pc:docMk/>
            <pc:sldMk cId="2923794752" sldId="1238"/>
            <ac:spMk id="12" creationId="{3139288E-B6D9-4C3C-8C2B-BFD83E5D080D}"/>
          </ac:spMkLst>
        </pc:spChg>
        <pc:spChg chg="del">
          <ac:chgData name="Patricia Feitosa Bonfim Stelling" userId="99989aac-ef5e-47da-b856-fda44dcda7a9" providerId="ADAL" clId="{9ED54E39-5E1E-4DD4-BF12-5E1C8FF37291}" dt="2022-02-16T01:31:41.393" v="477" actId="478"/>
          <ac:spMkLst>
            <pc:docMk/>
            <pc:sldMk cId="2923794752" sldId="1238"/>
            <ac:spMk id="13" creationId="{B3FEB69A-1E87-4C56-85E0-6EB3ACB10F6A}"/>
          </ac:spMkLst>
        </pc:spChg>
        <pc:spChg chg="mod">
          <ac:chgData name="Patricia Feitosa Bonfim Stelling" userId="99989aac-ef5e-47da-b856-fda44dcda7a9" providerId="ADAL" clId="{9ED54E39-5E1E-4DD4-BF12-5E1C8FF37291}" dt="2022-02-16T01:42:57.275" v="625" actId="20577"/>
          <ac:spMkLst>
            <pc:docMk/>
            <pc:sldMk cId="2923794752" sldId="1238"/>
            <ac:spMk id="14" creationId="{00000000-0000-0000-0000-000000000000}"/>
          </ac:spMkLst>
        </pc:spChg>
        <pc:spChg chg="del">
          <ac:chgData name="Patricia Feitosa Bonfim Stelling" userId="99989aac-ef5e-47da-b856-fda44dcda7a9" providerId="ADAL" clId="{9ED54E39-5E1E-4DD4-BF12-5E1C8FF37291}" dt="2022-02-16T01:31:41.393" v="477" actId="478"/>
          <ac:spMkLst>
            <pc:docMk/>
            <pc:sldMk cId="2923794752" sldId="1238"/>
            <ac:spMk id="16" creationId="{F7F80AFC-F4BE-44C9-95E0-6A9AC8A35648}"/>
          </ac:spMkLst>
        </pc:spChg>
        <pc:spChg chg="del">
          <ac:chgData name="Patricia Feitosa Bonfim Stelling" userId="99989aac-ef5e-47da-b856-fda44dcda7a9" providerId="ADAL" clId="{9ED54E39-5E1E-4DD4-BF12-5E1C8FF37291}" dt="2022-02-16T01:31:46.330" v="478" actId="478"/>
          <ac:spMkLst>
            <pc:docMk/>
            <pc:sldMk cId="2923794752" sldId="1238"/>
            <ac:spMk id="19" creationId="{F7F80AFC-F4BE-44C9-95E0-6A9AC8A35648}"/>
          </ac:spMkLst>
        </pc:spChg>
        <pc:spChg chg="del">
          <ac:chgData name="Patricia Feitosa Bonfim Stelling" userId="99989aac-ef5e-47da-b856-fda44dcda7a9" providerId="ADAL" clId="{9ED54E39-5E1E-4DD4-BF12-5E1C8FF37291}" dt="2022-02-16T01:31:41.393" v="477" actId="478"/>
          <ac:spMkLst>
            <pc:docMk/>
            <pc:sldMk cId="2923794752" sldId="1238"/>
            <ac:spMk id="21" creationId="{D884538C-F369-4204-AA11-11068CB6C8AF}"/>
          </ac:spMkLst>
        </pc:spChg>
        <pc:picChg chg="mod">
          <ac:chgData name="Patricia Feitosa Bonfim Stelling" userId="99989aac-ef5e-47da-b856-fda44dcda7a9" providerId="ADAL" clId="{9ED54E39-5E1E-4DD4-BF12-5E1C8FF37291}" dt="2022-02-16T01:32:59.341" v="485" actId="14100"/>
          <ac:picMkLst>
            <pc:docMk/>
            <pc:sldMk cId="2923794752" sldId="1238"/>
            <ac:picMk id="2" creationId="{00000000-0000-0000-0000-000000000000}"/>
          </ac:picMkLst>
        </pc:picChg>
        <pc:picChg chg="del mod">
          <ac:chgData name="Patricia Feitosa Bonfim Stelling" userId="99989aac-ef5e-47da-b856-fda44dcda7a9" providerId="ADAL" clId="{9ED54E39-5E1E-4DD4-BF12-5E1C8FF37291}" dt="2022-02-16T01:38:30.235" v="562" actId="478"/>
          <ac:picMkLst>
            <pc:docMk/>
            <pc:sldMk cId="2923794752" sldId="1238"/>
            <ac:picMk id="4" creationId="{D2E9D38E-6ADB-467F-9310-7EA06933FA7F}"/>
          </ac:picMkLst>
        </pc:picChg>
        <pc:picChg chg="add mod modCrop">
          <ac:chgData name="Patricia Feitosa Bonfim Stelling" userId="99989aac-ef5e-47da-b856-fda44dcda7a9" providerId="ADAL" clId="{9ED54E39-5E1E-4DD4-BF12-5E1C8FF37291}" dt="2022-02-16T01:40:22.729" v="588" actId="1035"/>
          <ac:picMkLst>
            <pc:docMk/>
            <pc:sldMk cId="2923794752" sldId="1238"/>
            <ac:picMk id="8" creationId="{997E489A-CF36-4EAB-8705-EDE33AF2D288}"/>
          </ac:picMkLst>
        </pc:picChg>
        <pc:picChg chg="mod">
          <ac:chgData name="Patricia Feitosa Bonfim Stelling" userId="99989aac-ef5e-47da-b856-fda44dcda7a9" providerId="ADAL" clId="{9ED54E39-5E1E-4DD4-BF12-5E1C8FF37291}" dt="2022-02-16T01:40:09.476" v="578" actId="1036"/>
          <ac:picMkLst>
            <pc:docMk/>
            <pc:sldMk cId="2923794752" sldId="1238"/>
            <ac:picMk id="11" creationId="{00000000-0000-0000-0000-000000000000}"/>
          </ac:picMkLst>
        </pc:picChg>
        <pc:picChg chg="add del mod">
          <ac:chgData name="Patricia Feitosa Bonfim Stelling" userId="99989aac-ef5e-47da-b856-fda44dcda7a9" providerId="ADAL" clId="{9ED54E39-5E1E-4DD4-BF12-5E1C8FF37291}" dt="2022-02-16T01:33:01.874" v="486" actId="478"/>
          <ac:picMkLst>
            <pc:docMk/>
            <pc:sldMk cId="2923794752" sldId="1238"/>
            <ac:picMk id="15" creationId="{5623AE6F-8F4B-4717-8491-5230C13507D3}"/>
          </ac:picMkLst>
        </pc:picChg>
      </pc:sldChg>
      <pc:sldChg chg="modSp mod">
        <pc:chgData name="Patricia Feitosa Bonfim Stelling" userId="99989aac-ef5e-47da-b856-fda44dcda7a9" providerId="ADAL" clId="{9ED54E39-5E1E-4DD4-BF12-5E1C8FF37291}" dt="2022-02-16T01:03:12.440" v="383" actId="114"/>
        <pc:sldMkLst>
          <pc:docMk/>
          <pc:sldMk cId="560052468" sldId="1241"/>
        </pc:sldMkLst>
        <pc:spChg chg="mod">
          <ac:chgData name="Patricia Feitosa Bonfim Stelling" userId="99989aac-ef5e-47da-b856-fda44dcda7a9" providerId="ADAL" clId="{9ED54E39-5E1E-4DD4-BF12-5E1C8FF37291}" dt="2022-02-16T01:03:12.440" v="383" actId="114"/>
          <ac:spMkLst>
            <pc:docMk/>
            <pc:sldMk cId="560052468" sldId="1241"/>
            <ac:spMk id="58" creationId="{D1169B56-D192-420A-A30C-A84897CE5D1C}"/>
          </ac:spMkLst>
        </pc:spChg>
        <pc:spChg chg="mod">
          <ac:chgData name="Patricia Feitosa Bonfim Stelling" userId="99989aac-ef5e-47da-b856-fda44dcda7a9" providerId="ADAL" clId="{9ED54E39-5E1E-4DD4-BF12-5E1C8FF37291}" dt="2022-02-16T01:02:55.066" v="381" actId="114"/>
          <ac:spMkLst>
            <pc:docMk/>
            <pc:sldMk cId="560052468" sldId="1241"/>
            <ac:spMk id="63" creationId="{00000000-0000-0000-0000-000000000000}"/>
          </ac:spMkLst>
        </pc:spChg>
        <pc:spChg chg="mod">
          <ac:chgData name="Patricia Feitosa Bonfim Stelling" userId="99989aac-ef5e-47da-b856-fda44dcda7a9" providerId="ADAL" clId="{9ED54E39-5E1E-4DD4-BF12-5E1C8FF37291}" dt="2022-02-16T01:03:08.931" v="382" actId="114"/>
          <ac:spMkLst>
            <pc:docMk/>
            <pc:sldMk cId="560052468" sldId="1241"/>
            <ac:spMk id="90" creationId="{00000000-0000-0000-0000-000000000000}"/>
          </ac:spMkLst>
        </pc:spChg>
      </pc:sldChg>
      <pc:sldChg chg="delSp modSp mod">
        <pc:chgData name="Patricia Feitosa Bonfim Stelling" userId="99989aac-ef5e-47da-b856-fda44dcda7a9" providerId="ADAL" clId="{9ED54E39-5E1E-4DD4-BF12-5E1C8FF37291}" dt="2022-02-16T01:28:31.738" v="464" actId="478"/>
        <pc:sldMkLst>
          <pc:docMk/>
          <pc:sldMk cId="1081525892" sldId="1246"/>
        </pc:sldMkLst>
        <pc:spChg chg="mod">
          <ac:chgData name="Patricia Feitosa Bonfim Stelling" userId="99989aac-ef5e-47da-b856-fda44dcda7a9" providerId="ADAL" clId="{9ED54E39-5E1E-4DD4-BF12-5E1C8FF37291}" dt="2022-02-16T01:28:25.008" v="463" actId="14100"/>
          <ac:spMkLst>
            <pc:docMk/>
            <pc:sldMk cId="1081525892" sldId="1246"/>
            <ac:spMk id="3" creationId="{00000000-0000-0000-0000-000000000000}"/>
          </ac:spMkLst>
        </pc:spChg>
        <pc:spChg chg="del">
          <ac:chgData name="Patricia Feitosa Bonfim Stelling" userId="99989aac-ef5e-47da-b856-fda44dcda7a9" providerId="ADAL" clId="{9ED54E39-5E1E-4DD4-BF12-5E1C8FF37291}" dt="2022-02-16T01:28:31.738" v="464" actId="478"/>
          <ac:spMkLst>
            <pc:docMk/>
            <pc:sldMk cId="1081525892" sldId="1246"/>
            <ac:spMk id="11" creationId="{36D47E45-8703-4291-921E-CD0B35EA5FD0}"/>
          </ac:spMkLst>
        </pc:spChg>
        <pc:spChg chg="del">
          <ac:chgData name="Patricia Feitosa Bonfim Stelling" userId="99989aac-ef5e-47da-b856-fda44dcda7a9" providerId="ADAL" clId="{9ED54E39-5E1E-4DD4-BF12-5E1C8FF37291}" dt="2022-02-16T01:28:31.738" v="464" actId="478"/>
          <ac:spMkLst>
            <pc:docMk/>
            <pc:sldMk cId="1081525892" sldId="1246"/>
            <ac:spMk id="16" creationId="{2C49B65D-88AC-42AC-95E0-907ABD138AE9}"/>
          </ac:spMkLst>
        </pc:spChg>
        <pc:spChg chg="del">
          <ac:chgData name="Patricia Feitosa Bonfim Stelling" userId="99989aac-ef5e-47da-b856-fda44dcda7a9" providerId="ADAL" clId="{9ED54E39-5E1E-4DD4-BF12-5E1C8FF37291}" dt="2022-02-16T01:28:31.738" v="464" actId="478"/>
          <ac:spMkLst>
            <pc:docMk/>
            <pc:sldMk cId="1081525892" sldId="1246"/>
            <ac:spMk id="18" creationId="{36D47E45-8703-4291-921E-CD0B35EA5FD0}"/>
          </ac:spMkLst>
        </pc:spChg>
      </pc:sldChg>
      <pc:sldChg chg="addSp delSp modSp mod">
        <pc:chgData name="Patricia Feitosa Bonfim Stelling" userId="99989aac-ef5e-47da-b856-fda44dcda7a9" providerId="ADAL" clId="{9ED54E39-5E1E-4DD4-BF12-5E1C8FF37291}" dt="2022-02-16T01:22:06.008" v="403" actId="108"/>
        <pc:sldMkLst>
          <pc:docMk/>
          <pc:sldMk cId="373444701" sldId="1247"/>
        </pc:sldMkLst>
        <pc:spChg chg="mod">
          <ac:chgData name="Patricia Feitosa Bonfim Stelling" userId="99989aac-ef5e-47da-b856-fda44dcda7a9" providerId="ADAL" clId="{9ED54E39-5E1E-4DD4-BF12-5E1C8FF37291}" dt="2022-02-16T00:49:06.609" v="152" actId="1076"/>
          <ac:spMkLst>
            <pc:docMk/>
            <pc:sldMk cId="373444701" sldId="1247"/>
            <ac:spMk id="10" creationId="{00EE924F-B44F-4776-B12B-C57F24D2A6DC}"/>
          </ac:spMkLst>
        </pc:spChg>
        <pc:spChg chg="add mod">
          <ac:chgData name="Patricia Feitosa Bonfim Stelling" userId="99989aac-ef5e-47da-b856-fda44dcda7a9" providerId="ADAL" clId="{9ED54E39-5E1E-4DD4-BF12-5E1C8FF37291}" dt="2022-02-16T00:52:02.413" v="215"/>
          <ac:spMkLst>
            <pc:docMk/>
            <pc:sldMk cId="373444701" sldId="1247"/>
            <ac:spMk id="11" creationId="{4C9BA005-E328-4362-9517-1561319AC552}"/>
          </ac:spMkLst>
        </pc:spChg>
        <pc:spChg chg="del mod">
          <ac:chgData name="Patricia Feitosa Bonfim Stelling" userId="99989aac-ef5e-47da-b856-fda44dcda7a9" providerId="ADAL" clId="{9ED54E39-5E1E-4DD4-BF12-5E1C8FF37291}" dt="2022-02-16T01:20:41.393" v="398" actId="478"/>
          <ac:spMkLst>
            <pc:docMk/>
            <pc:sldMk cId="373444701" sldId="1247"/>
            <ac:spMk id="12" creationId="{3139288E-B6D9-4C3C-8C2B-BFD83E5D080D}"/>
          </ac:spMkLst>
        </pc:spChg>
        <pc:spChg chg="del mod">
          <ac:chgData name="Patricia Feitosa Bonfim Stelling" userId="99989aac-ef5e-47da-b856-fda44dcda7a9" providerId="ADAL" clId="{9ED54E39-5E1E-4DD4-BF12-5E1C8FF37291}" dt="2022-02-16T01:20:35.796" v="396" actId="478"/>
          <ac:spMkLst>
            <pc:docMk/>
            <pc:sldMk cId="373444701" sldId="1247"/>
            <ac:spMk id="13" creationId="{B3FEB69A-1E87-4C56-85E0-6EB3ACB10F6A}"/>
          </ac:spMkLst>
        </pc:spChg>
        <pc:spChg chg="mod">
          <ac:chgData name="Patricia Feitosa Bonfim Stelling" userId="99989aac-ef5e-47da-b856-fda44dcda7a9" providerId="ADAL" clId="{9ED54E39-5E1E-4DD4-BF12-5E1C8FF37291}" dt="2022-02-16T01:22:06.008" v="403" actId="108"/>
          <ac:spMkLst>
            <pc:docMk/>
            <pc:sldMk cId="373444701" sldId="1247"/>
            <ac:spMk id="14" creationId="{00000000-0000-0000-0000-000000000000}"/>
          </ac:spMkLst>
        </pc:spChg>
        <pc:spChg chg="del mod">
          <ac:chgData name="Patricia Feitosa Bonfim Stelling" userId="99989aac-ef5e-47da-b856-fda44dcda7a9" providerId="ADAL" clId="{9ED54E39-5E1E-4DD4-BF12-5E1C8FF37291}" dt="2022-02-16T01:20:38.485" v="397" actId="478"/>
          <ac:spMkLst>
            <pc:docMk/>
            <pc:sldMk cId="373444701" sldId="1247"/>
            <ac:spMk id="19" creationId="{F7F80AFC-F4BE-44C9-95E0-6A9AC8A35648}"/>
          </ac:spMkLst>
        </pc:spChg>
        <pc:picChg chg="mod">
          <ac:chgData name="Patricia Feitosa Bonfim Stelling" userId="99989aac-ef5e-47da-b856-fda44dcda7a9" providerId="ADAL" clId="{9ED54E39-5E1E-4DD4-BF12-5E1C8FF37291}" dt="2022-02-16T00:58:10.930" v="312" actId="14100"/>
          <ac:picMkLst>
            <pc:docMk/>
            <pc:sldMk cId="373444701" sldId="1247"/>
            <ac:picMk id="2" creationId="{00000000-0000-0000-0000-000000000000}"/>
          </ac:picMkLst>
        </pc:picChg>
      </pc:sldChg>
      <pc:sldChg chg="addSp delSp modSp mod">
        <pc:chgData name="Patricia Feitosa Bonfim Stelling" userId="99989aac-ef5e-47da-b856-fda44dcda7a9" providerId="ADAL" clId="{9ED54E39-5E1E-4DD4-BF12-5E1C8FF37291}" dt="2022-02-16T01:22:43.440" v="406" actId="12"/>
        <pc:sldMkLst>
          <pc:docMk/>
          <pc:sldMk cId="2241639582" sldId="1248"/>
        </pc:sldMkLst>
        <pc:spChg chg="add mod">
          <ac:chgData name="Patricia Feitosa Bonfim Stelling" userId="99989aac-ef5e-47da-b856-fda44dcda7a9" providerId="ADAL" clId="{9ED54E39-5E1E-4DD4-BF12-5E1C8FF37291}" dt="2022-02-16T00:52:48.811" v="225"/>
          <ac:spMkLst>
            <pc:docMk/>
            <pc:sldMk cId="2241639582" sldId="1248"/>
            <ac:spMk id="8" creationId="{867F165C-BF69-4A8A-B871-CE634B6844FD}"/>
          </ac:spMkLst>
        </pc:spChg>
        <pc:spChg chg="mod">
          <ac:chgData name="Patricia Feitosa Bonfim Stelling" userId="99989aac-ef5e-47da-b856-fda44dcda7a9" providerId="ADAL" clId="{9ED54E39-5E1E-4DD4-BF12-5E1C8FF37291}" dt="2022-02-16T01:22:43.440" v="406" actId="12"/>
          <ac:spMkLst>
            <pc:docMk/>
            <pc:sldMk cId="2241639582" sldId="1248"/>
            <ac:spMk id="14" creationId="{00000000-0000-0000-0000-000000000000}"/>
          </ac:spMkLst>
        </pc:spChg>
        <pc:spChg chg="del">
          <ac:chgData name="Patricia Feitosa Bonfim Stelling" userId="99989aac-ef5e-47da-b856-fda44dcda7a9" providerId="ADAL" clId="{9ED54E39-5E1E-4DD4-BF12-5E1C8FF37291}" dt="2022-02-16T01:22:31.282" v="404" actId="478"/>
          <ac:spMkLst>
            <pc:docMk/>
            <pc:sldMk cId="2241639582" sldId="1248"/>
            <ac:spMk id="21" creationId="{D884538C-F369-4204-AA11-11068CB6C8AF}"/>
          </ac:spMkLst>
        </pc:spChg>
      </pc:sldChg>
      <pc:sldChg chg="addSp delSp modSp mod">
        <pc:chgData name="Patricia Feitosa Bonfim Stelling" userId="99989aac-ef5e-47da-b856-fda44dcda7a9" providerId="ADAL" clId="{9ED54E39-5E1E-4DD4-BF12-5E1C8FF37291}" dt="2022-02-16T01:29:46.620" v="472" actId="21"/>
        <pc:sldMkLst>
          <pc:docMk/>
          <pc:sldMk cId="30732761" sldId="1252"/>
        </pc:sldMkLst>
        <pc:spChg chg="del">
          <ac:chgData name="Patricia Feitosa Bonfim Stelling" userId="99989aac-ef5e-47da-b856-fda44dcda7a9" providerId="ADAL" clId="{9ED54E39-5E1E-4DD4-BF12-5E1C8FF37291}" dt="2022-02-16T01:27:19.351" v="456" actId="478"/>
          <ac:spMkLst>
            <pc:docMk/>
            <pc:sldMk cId="30732761" sldId="1252"/>
            <ac:spMk id="7" creationId="{C3B6D5D0-A250-436A-B2DF-1A213330474B}"/>
          </ac:spMkLst>
        </pc:spChg>
        <pc:spChg chg="del">
          <ac:chgData name="Patricia Feitosa Bonfim Stelling" userId="99989aac-ef5e-47da-b856-fda44dcda7a9" providerId="ADAL" clId="{9ED54E39-5E1E-4DD4-BF12-5E1C8FF37291}" dt="2022-02-16T01:27:19.351" v="456" actId="478"/>
          <ac:spMkLst>
            <pc:docMk/>
            <pc:sldMk cId="30732761" sldId="1252"/>
            <ac:spMk id="11" creationId="{1C04C00B-240E-4198-B39D-6E4ADFF3B5C1}"/>
          </ac:spMkLst>
        </pc:spChg>
        <pc:spChg chg="del">
          <ac:chgData name="Patricia Feitosa Bonfim Stelling" userId="99989aac-ef5e-47da-b856-fda44dcda7a9" providerId="ADAL" clId="{9ED54E39-5E1E-4DD4-BF12-5E1C8FF37291}" dt="2022-02-16T01:27:19.351" v="456" actId="478"/>
          <ac:spMkLst>
            <pc:docMk/>
            <pc:sldMk cId="30732761" sldId="1252"/>
            <ac:spMk id="12" creationId="{BDC8AAF3-8C5A-45FA-A4AE-5D66807402A6}"/>
          </ac:spMkLst>
        </pc:spChg>
        <pc:spChg chg="mod">
          <ac:chgData name="Patricia Feitosa Bonfim Stelling" userId="99989aac-ef5e-47da-b856-fda44dcda7a9" providerId="ADAL" clId="{9ED54E39-5E1E-4DD4-BF12-5E1C8FF37291}" dt="2022-02-16T01:26:37.386" v="455" actId="113"/>
          <ac:spMkLst>
            <pc:docMk/>
            <pc:sldMk cId="30732761" sldId="1252"/>
            <ac:spMk id="14" creationId="{00000000-0000-0000-0000-000000000000}"/>
          </ac:spMkLst>
        </pc:spChg>
        <pc:picChg chg="add del mod">
          <ac:chgData name="Patricia Feitosa Bonfim Stelling" userId="99989aac-ef5e-47da-b856-fda44dcda7a9" providerId="ADAL" clId="{9ED54E39-5E1E-4DD4-BF12-5E1C8FF37291}" dt="2022-02-16T01:29:46.620" v="472" actId="21"/>
          <ac:picMkLst>
            <pc:docMk/>
            <pc:sldMk cId="30732761" sldId="1252"/>
            <ac:picMk id="13" creationId="{A7B511CF-EBA8-4406-B5F0-046065394442}"/>
          </ac:picMkLst>
        </pc:picChg>
      </pc:sldChg>
      <pc:sldChg chg="addSp modSp mod">
        <pc:chgData name="Patricia Feitosa Bonfim Stelling" userId="99989aac-ef5e-47da-b856-fda44dcda7a9" providerId="ADAL" clId="{9ED54E39-5E1E-4DD4-BF12-5E1C8FF37291}" dt="2022-02-16T00:55:47.115" v="238" actId="1076"/>
        <pc:sldMkLst>
          <pc:docMk/>
          <pc:sldMk cId="4089006224" sldId="1253"/>
        </pc:sldMkLst>
        <pc:spChg chg="mod">
          <ac:chgData name="Patricia Feitosa Bonfim Stelling" userId="99989aac-ef5e-47da-b856-fda44dcda7a9" providerId="ADAL" clId="{9ED54E39-5E1E-4DD4-BF12-5E1C8FF37291}" dt="2022-02-16T00:55:18.028" v="232" actId="114"/>
          <ac:spMkLst>
            <pc:docMk/>
            <pc:sldMk cId="4089006224" sldId="1253"/>
            <ac:spMk id="8" creationId="{D1169B56-D192-420A-A30C-A84897CE5D1C}"/>
          </ac:spMkLst>
        </pc:spChg>
        <pc:spChg chg="mod">
          <ac:chgData name="Patricia Feitosa Bonfim Stelling" userId="99989aac-ef5e-47da-b856-fda44dcda7a9" providerId="ADAL" clId="{9ED54E39-5E1E-4DD4-BF12-5E1C8FF37291}" dt="2022-02-16T00:55:38.366" v="236" actId="114"/>
          <ac:spMkLst>
            <pc:docMk/>
            <pc:sldMk cId="4089006224" sldId="1253"/>
            <ac:spMk id="47" creationId="{00000000-0000-0000-0000-000000000000}"/>
          </ac:spMkLst>
        </pc:spChg>
        <pc:spChg chg="mod">
          <ac:chgData name="Patricia Feitosa Bonfim Stelling" userId="99989aac-ef5e-47da-b856-fda44dcda7a9" providerId="ADAL" clId="{9ED54E39-5E1E-4DD4-BF12-5E1C8FF37291}" dt="2022-02-16T00:55:22.400" v="233" actId="114"/>
          <ac:spMkLst>
            <pc:docMk/>
            <pc:sldMk cId="4089006224" sldId="1253"/>
            <ac:spMk id="58" creationId="{D1169B56-D192-420A-A30C-A84897CE5D1C}"/>
          </ac:spMkLst>
        </pc:spChg>
        <pc:spChg chg="mod">
          <ac:chgData name="Patricia Feitosa Bonfim Stelling" userId="99989aac-ef5e-47da-b856-fda44dcda7a9" providerId="ADAL" clId="{9ED54E39-5E1E-4DD4-BF12-5E1C8FF37291}" dt="2022-02-16T00:55:34.251" v="235" actId="114"/>
          <ac:spMkLst>
            <pc:docMk/>
            <pc:sldMk cId="4089006224" sldId="1253"/>
            <ac:spMk id="61" creationId="{42F36FA2-D1DC-4AC3-A814-EE163451B0B8}"/>
          </ac:spMkLst>
        </pc:spChg>
        <pc:spChg chg="add mod">
          <ac:chgData name="Patricia Feitosa Bonfim Stelling" userId="99989aac-ef5e-47da-b856-fda44dcda7a9" providerId="ADAL" clId="{9ED54E39-5E1E-4DD4-BF12-5E1C8FF37291}" dt="2022-02-16T00:55:47.115" v="238" actId="1076"/>
          <ac:spMkLst>
            <pc:docMk/>
            <pc:sldMk cId="4089006224" sldId="1253"/>
            <ac:spMk id="63" creationId="{E0AD3B78-D072-491E-886E-A2C5ABFBDB4A}"/>
          </ac:spMkLst>
        </pc:spChg>
        <pc:spChg chg="mod">
          <ac:chgData name="Patricia Feitosa Bonfim Stelling" userId="99989aac-ef5e-47da-b856-fda44dcda7a9" providerId="ADAL" clId="{9ED54E39-5E1E-4DD4-BF12-5E1C8FF37291}" dt="2022-02-16T00:55:30.149" v="234" actId="114"/>
          <ac:spMkLst>
            <pc:docMk/>
            <pc:sldMk cId="4089006224" sldId="1253"/>
            <ac:spMk id="73" creationId="{00000000-0000-0000-0000-000000000000}"/>
          </ac:spMkLst>
        </pc:spChg>
        <pc:spChg chg="mod">
          <ac:chgData name="Patricia Feitosa Bonfim Stelling" userId="99989aac-ef5e-47da-b856-fda44dcda7a9" providerId="ADAL" clId="{9ED54E39-5E1E-4DD4-BF12-5E1C8FF37291}" dt="2022-02-16T00:54:18.736" v="226" actId="13926"/>
          <ac:spMkLst>
            <pc:docMk/>
            <pc:sldMk cId="4089006224" sldId="1253"/>
            <ac:spMk id="7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r">
              <a:defRPr sz="1200"/>
            </a:lvl1pPr>
          </a:lstStyle>
          <a:p>
            <a:fld id="{0CC5A16E-C4C3-4413-AAC0-F9B60CAA866F}" type="datetimeFigureOut">
              <a:rPr lang="pt-BR" smtClean="0"/>
              <a:pPr/>
              <a:t>13/04/2022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r">
              <a:defRPr sz="1200"/>
            </a:lvl1pPr>
          </a:lstStyle>
          <a:p>
            <a:fld id="{EB24B9F6-0695-4EE9-A2B7-A50A5FB1E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8098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r">
              <a:defRPr sz="1200"/>
            </a:lvl1pPr>
          </a:lstStyle>
          <a:p>
            <a:fld id="{A911E123-392C-4539-B62C-294D49C79970}" type="datetimeFigureOut">
              <a:rPr lang="pt-BR" smtClean="0"/>
              <a:pPr/>
              <a:t>13/04/2022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8" tIns="45703" rIns="91408" bIns="4570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08" tIns="45703" rIns="91408" bIns="45703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r">
              <a:defRPr sz="1200"/>
            </a:lvl1pPr>
          </a:lstStyle>
          <a:p>
            <a:fld id="{9E036EE1-C438-4C4C-BD2F-01EF746A83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4147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1487" cy="383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803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1487" cy="383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253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Colocar</a:t>
            </a:r>
            <a:r>
              <a:rPr lang="en-US"/>
              <a:t> </a:t>
            </a:r>
            <a:r>
              <a:rPr lang="en-US" err="1"/>
              <a:t>tambem</a:t>
            </a:r>
            <a:r>
              <a:rPr lang="en-US"/>
              <a:t> </a:t>
            </a:r>
            <a:r>
              <a:rPr lang="en-US" err="1"/>
              <a:t>imagem</a:t>
            </a:r>
            <a:r>
              <a:rPr lang="en-US"/>
              <a:t> e link para o BOG 2020/1</a:t>
            </a:r>
          </a:p>
        </p:txBody>
      </p:sp>
    </p:spTree>
    <p:extLst>
      <p:ext uri="{BB962C8B-B14F-4D97-AF65-F5344CB8AC3E}">
        <p14:creationId xmlns:p14="http://schemas.microsoft.com/office/powerpoint/2010/main" val="332498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31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6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6EE1-C438-4C4C-BD2F-01EF746A836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95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1487" cy="383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19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1487" cy="383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49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BC7B5-3F1E-4D77-B939-8C28B8A278C5}" type="slidenum">
              <a:rPr lang="pt-BR" altLang="en-US" smtClean="0"/>
              <a:pPr>
                <a:defRPr/>
              </a:pPr>
              <a:t>4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61635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BC7B5-3F1E-4D77-B939-8C28B8A278C5}" type="slidenum">
              <a:rPr lang="pt-BR" altLang="en-US" smtClean="0"/>
              <a:pPr>
                <a:defRPr/>
              </a:pPr>
              <a:t>5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3259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1487" cy="383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21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169">
              <a:defRPr/>
            </a:pPr>
            <a:endParaRPr lang="pt-BR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09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1487" cy="383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97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169">
              <a:defRPr/>
            </a:pPr>
            <a:endParaRPr lang="pt-BR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4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6096000"/>
            <a:ext cx="25685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674813"/>
            <a:ext cx="31242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10"/>
          <p:cNvCxnSpPr>
            <a:cxnSpLocks noChangeShapeType="1"/>
          </p:cNvCxnSpPr>
          <p:nvPr userDrawn="1"/>
        </p:nvCxnSpPr>
        <p:spPr bwMode="auto">
          <a:xfrm>
            <a:off x="6096000" y="1371600"/>
            <a:ext cx="0" cy="26289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6477000" y="1066800"/>
            <a:ext cx="4724400" cy="32591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aseline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9" name="Espaço Reservado para Texto 2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4956422"/>
            <a:ext cx="8013700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Nome Sobrenome</a:t>
            </a:r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5453421"/>
            <a:ext cx="4871049" cy="29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Cargo</a:t>
            </a:r>
          </a:p>
        </p:txBody>
      </p:sp>
      <p:sp>
        <p:nvSpPr>
          <p:cNvPr id="13" name="Espaço Reservado para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067835"/>
            <a:ext cx="2320925" cy="5921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Rio de Janeiro, RJ Junho de 2019</a:t>
            </a:r>
          </a:p>
        </p:txBody>
      </p:sp>
    </p:spTree>
    <p:extLst>
      <p:ext uri="{BB962C8B-B14F-4D97-AF65-F5344CB8AC3E}">
        <p14:creationId xmlns:p14="http://schemas.microsoft.com/office/powerpoint/2010/main" val="333102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 userDrawn="1"/>
        </p:nvSpPr>
        <p:spPr>
          <a:xfrm>
            <a:off x="0" y="-11112"/>
            <a:ext cx="12192000" cy="6869112"/>
          </a:xfrm>
          <a:prstGeom prst="rect">
            <a:avLst/>
          </a:prstGeom>
          <a:gradFill flip="none" rotWithShape="1">
            <a:gsLst>
              <a:gs pos="0">
                <a:srgbClr val="1E294E"/>
              </a:gs>
              <a:gs pos="83000">
                <a:schemeClr val="bg2">
                  <a:lumMod val="25000"/>
                </a:schemeClr>
              </a:gs>
              <a:gs pos="100000">
                <a:srgbClr val="1E294E"/>
              </a:gs>
            </a:gsLst>
            <a:lin ang="3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>
            <a:spLocks noChangeAspect="1"/>
          </p:cNvSpPr>
          <p:nvPr userDrawn="1"/>
        </p:nvSpPr>
        <p:spPr>
          <a:xfrm>
            <a:off x="242534" y="-10160"/>
            <a:ext cx="11706933" cy="6908800"/>
          </a:xfrm>
          <a:prstGeom prst="rect">
            <a:avLst/>
          </a:prstGeom>
          <a:blipFill dpi="0" rotWithShape="1">
            <a:blip r:embed="rId2">
              <a:alphaModFix amt="19000"/>
            </a:blip>
            <a:srcRect/>
            <a:stretch>
              <a:fillRect t="-30354" b="-305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21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8163" y="6011665"/>
            <a:ext cx="1236359" cy="67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1"/>
          <p:cNvSpPr>
            <a:spLocks noGrp="1"/>
          </p:cNvSpPr>
          <p:nvPr>
            <p:ph type="subTitle" idx="1"/>
          </p:nvPr>
        </p:nvSpPr>
        <p:spPr>
          <a:xfrm>
            <a:off x="2093148" y="3461503"/>
            <a:ext cx="800570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1175853" y="2124725"/>
            <a:ext cx="9840295" cy="13342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quarter" idx="10"/>
          </p:nvPr>
        </p:nvSpPr>
        <p:spPr>
          <a:xfrm>
            <a:off x="304800" y="4956422"/>
            <a:ext cx="8013700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5453421"/>
            <a:ext cx="4871049" cy="29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Cargo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6067835"/>
            <a:ext cx="2320925" cy="5921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Rio de Janeiro, RJ Junho de 2019</a:t>
            </a:r>
          </a:p>
        </p:txBody>
      </p:sp>
      <p:pic>
        <p:nvPicPr>
          <p:cNvPr id="20" name="Imagem 1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40"/>
              </a:clrFrom>
              <a:clrTo>
                <a:srgbClr val="0000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155" y="6094535"/>
            <a:ext cx="2276475" cy="4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92738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3137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9143576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40000" y="990600"/>
            <a:ext cx="7524000" cy="49757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053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948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002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5897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40000" y="360000"/>
            <a:ext cx="752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1E29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90538" indent="0">
              <a:buNone/>
              <a:defRPr/>
            </a:lvl2pPr>
            <a:lvl3pPr marL="979488" indent="0">
              <a:buNone/>
              <a:defRPr/>
            </a:lvl3pPr>
            <a:lvl4pPr marL="1470025" indent="0">
              <a:buNone/>
              <a:defRPr/>
            </a:lvl4pPr>
            <a:lvl5pPr marL="1958975" indent="0"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961905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 userDrawn="1"/>
        </p:nvCxnSpPr>
        <p:spPr>
          <a:xfrm>
            <a:off x="4859338" y="1828800"/>
            <a:ext cx="0" cy="3754438"/>
          </a:xfrm>
          <a:prstGeom prst="line">
            <a:avLst/>
          </a:prstGeom>
          <a:ln w="25400">
            <a:solidFill>
              <a:srgbClr val="F8AF32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00" y="360001"/>
            <a:ext cx="11161712" cy="493439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540000" y="853440"/>
            <a:ext cx="9779631" cy="3860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solidFill>
                  <a:srgbClr val="1E29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8" name="Espaço Reservado para Imagem 7"/>
          <p:cNvSpPr>
            <a:spLocks noGrp="1" noChangeAspect="1"/>
          </p:cNvSpPr>
          <p:nvPr>
            <p:ph type="pic" sz="quarter" idx="12"/>
          </p:nvPr>
        </p:nvSpPr>
        <p:spPr>
          <a:xfrm>
            <a:off x="540000" y="2230019"/>
            <a:ext cx="3960000" cy="2952000"/>
          </a:xfrm>
          <a:prstGeom prst="rect">
            <a:avLst/>
          </a:prstGeom>
        </p:spPr>
        <p:txBody>
          <a:bodyPr lIns="7200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5218677" y="1854200"/>
            <a:ext cx="6431674" cy="372903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8019398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>
            <a:off x="4859338" y="1666875"/>
            <a:ext cx="0" cy="4068763"/>
          </a:xfrm>
          <a:prstGeom prst="line">
            <a:avLst/>
          </a:prstGeom>
          <a:ln w="25400">
            <a:solidFill>
              <a:srgbClr val="F8AF32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spaço Reservado para Imagem 7"/>
          <p:cNvSpPr>
            <a:spLocks noGrp="1" noChangeAspect="1"/>
          </p:cNvSpPr>
          <p:nvPr>
            <p:ph type="pic" sz="quarter" idx="12"/>
          </p:nvPr>
        </p:nvSpPr>
        <p:spPr>
          <a:xfrm>
            <a:off x="540000" y="2212239"/>
            <a:ext cx="3960000" cy="2952000"/>
          </a:xfrm>
          <a:prstGeom prst="rect">
            <a:avLst/>
          </a:prstGeom>
        </p:spPr>
        <p:txBody>
          <a:bodyPr lIns="7200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5220001" y="1666240"/>
            <a:ext cx="6431674" cy="404399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40000" y="360001"/>
            <a:ext cx="11161712" cy="493439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68190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 userDrawn="1"/>
        </p:nvCxnSpPr>
        <p:spPr>
          <a:xfrm>
            <a:off x="6070600" y="1387037"/>
            <a:ext cx="0" cy="4068763"/>
          </a:xfrm>
          <a:prstGeom prst="line">
            <a:avLst/>
          </a:prstGeom>
          <a:ln w="25400">
            <a:solidFill>
              <a:srgbClr val="F8AF32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spaço Reservado para Imagem 7"/>
          <p:cNvSpPr>
            <a:spLocks noGrp="1" noChangeAspect="1"/>
          </p:cNvSpPr>
          <p:nvPr>
            <p:ph type="pic" sz="quarter" idx="12"/>
          </p:nvPr>
        </p:nvSpPr>
        <p:spPr>
          <a:xfrm>
            <a:off x="540000" y="1559051"/>
            <a:ext cx="4996999" cy="3725039"/>
          </a:xfrm>
          <a:prstGeom prst="rect">
            <a:avLst/>
          </a:prstGeom>
        </p:spPr>
        <p:txBody>
          <a:bodyPr lIns="7200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6" name="Espaço Reservado para Imagem 7"/>
          <p:cNvSpPr>
            <a:spLocks noGrp="1" noChangeAspect="1"/>
          </p:cNvSpPr>
          <p:nvPr>
            <p:ph type="pic" sz="quarter" idx="13"/>
          </p:nvPr>
        </p:nvSpPr>
        <p:spPr>
          <a:xfrm>
            <a:off x="6600574" y="1559051"/>
            <a:ext cx="4996592" cy="3724736"/>
          </a:xfrm>
          <a:prstGeom prst="rect">
            <a:avLst/>
          </a:prstGeom>
        </p:spPr>
        <p:txBody>
          <a:bodyPr lIns="7200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616585" y="5303038"/>
            <a:ext cx="484276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6677138" y="5283787"/>
            <a:ext cx="4843463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40000" y="360001"/>
            <a:ext cx="11161712" cy="493439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0602986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 userDrawn="1"/>
        </p:nvSpPr>
        <p:spPr>
          <a:xfrm>
            <a:off x="0" y="-11112"/>
            <a:ext cx="12192000" cy="6869112"/>
          </a:xfrm>
          <a:prstGeom prst="rect">
            <a:avLst/>
          </a:prstGeom>
          <a:gradFill flip="none" rotWithShape="1">
            <a:gsLst>
              <a:gs pos="0">
                <a:srgbClr val="1E294E"/>
              </a:gs>
              <a:gs pos="83000">
                <a:schemeClr val="bg2">
                  <a:lumMod val="25000"/>
                </a:schemeClr>
              </a:gs>
              <a:gs pos="100000">
                <a:srgbClr val="1E294E"/>
              </a:gs>
            </a:gsLst>
            <a:lin ang="3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>
            <a:spLocks noChangeAspect="1"/>
          </p:cNvSpPr>
          <p:nvPr userDrawn="1"/>
        </p:nvSpPr>
        <p:spPr>
          <a:xfrm>
            <a:off x="242534" y="-2127600"/>
            <a:ext cx="11706933" cy="11113200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0" y="6137275"/>
            <a:ext cx="12192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8481060" y="5181600"/>
            <a:ext cx="3451225" cy="8318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Praça Pio X, 54. Centro</a:t>
            </a:r>
          </a:p>
          <a:p>
            <a:pPr algn="r" defTabSz="914400"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20040-020 - Rio de Janeiro</a:t>
            </a:r>
          </a:p>
          <a:p>
            <a:pPr algn="r" defTabSz="914400">
              <a:defRPr/>
            </a:pPr>
            <a:r>
              <a:rPr lang="pt-BR" sz="1600" b="1" dirty="0">
                <a:solidFill>
                  <a:srgbClr val="FCC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www.epe.gov.br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00" y="5048397"/>
            <a:ext cx="360000" cy="360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256" y="505633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1098" y="505633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>
            <a:spLocks noChangeArrowheads="1"/>
          </p:cNvSpPr>
          <p:nvPr userDrawn="1"/>
        </p:nvSpPr>
        <p:spPr bwMode="auto">
          <a:xfrm>
            <a:off x="639763" y="5044248"/>
            <a:ext cx="1284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white"/>
                </a:solidFill>
              </a:rPr>
              <a:t>/</a:t>
            </a:r>
            <a:r>
              <a:rPr lang="pt-BR" altLang="pt-BR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epe.brasil</a:t>
            </a:r>
            <a:endParaRPr lang="pt-BR" altLang="pt-B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 userDrawn="1"/>
        </p:nvSpPr>
        <p:spPr bwMode="auto">
          <a:xfrm>
            <a:off x="4221163" y="5044248"/>
            <a:ext cx="177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white"/>
                </a:solidFill>
              </a:rPr>
              <a:t>@</a:t>
            </a:r>
            <a:r>
              <a:rPr lang="pt-BR" altLang="pt-BR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epe_brasil</a:t>
            </a:r>
            <a:endParaRPr lang="pt-BR" altLang="pt-B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 userDrawn="1"/>
        </p:nvSpPr>
        <p:spPr bwMode="auto">
          <a:xfrm>
            <a:off x="2439988" y="5044248"/>
            <a:ext cx="132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epe_brasil</a:t>
            </a:r>
            <a:endParaRPr lang="pt-BR" altLang="pt-B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21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6276975"/>
            <a:ext cx="227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09" y="6247229"/>
            <a:ext cx="914400" cy="5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4" y="5595776"/>
            <a:ext cx="470473" cy="331684"/>
          </a:xfrm>
          <a:prstGeom prst="rect">
            <a:avLst/>
          </a:prstGeom>
        </p:spPr>
      </p:pic>
      <p:sp>
        <p:nvSpPr>
          <p:cNvPr id="19" name="CaixaDeTexto 18"/>
          <p:cNvSpPr txBox="1">
            <a:spLocks noChangeArrowheads="1"/>
          </p:cNvSpPr>
          <p:nvPr userDrawn="1"/>
        </p:nvSpPr>
        <p:spPr bwMode="auto">
          <a:xfrm>
            <a:off x="689737" y="5577012"/>
            <a:ext cx="1449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white"/>
                </a:solidFill>
              </a:rPr>
              <a:t>/</a:t>
            </a:r>
            <a:r>
              <a:rPr lang="pt-BR" altLang="pt-BR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EPEBrasil</a:t>
            </a:r>
            <a:endParaRPr lang="pt-BR" altLang="pt-B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789032" y="2944756"/>
            <a:ext cx="10613936" cy="96848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63" y="5568175"/>
            <a:ext cx="378725" cy="378725"/>
          </a:xfrm>
          <a:prstGeom prst="rect">
            <a:avLst/>
          </a:prstGeom>
        </p:spPr>
      </p:pic>
      <p:sp>
        <p:nvSpPr>
          <p:cNvPr id="20" name="CaixaDeTexto 19"/>
          <p:cNvSpPr txBox="1">
            <a:spLocks noChangeArrowheads="1"/>
          </p:cNvSpPr>
          <p:nvPr userDrawn="1"/>
        </p:nvSpPr>
        <p:spPr bwMode="auto">
          <a:xfrm>
            <a:off x="2440438" y="5593953"/>
            <a:ext cx="36737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Pesquisa Energética</a:t>
            </a:r>
          </a:p>
        </p:txBody>
      </p:sp>
    </p:spTree>
    <p:extLst>
      <p:ext uri="{BB962C8B-B14F-4D97-AF65-F5344CB8AC3E}">
        <p14:creationId xmlns:p14="http://schemas.microsoft.com/office/powerpoint/2010/main" val="364246810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10"/>
          <p:cNvCxnSpPr>
            <a:cxnSpLocks noChangeShapeType="1"/>
          </p:cNvCxnSpPr>
          <p:nvPr userDrawn="1"/>
        </p:nvCxnSpPr>
        <p:spPr bwMode="auto">
          <a:xfrm>
            <a:off x="6096000" y="1714500"/>
            <a:ext cx="0" cy="26304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457200" y="1952624"/>
            <a:ext cx="5257801" cy="2060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6477000" y="1389062"/>
            <a:ext cx="4724400" cy="32591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aseline="0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1579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ítulo com Tó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10"/>
          <p:cNvCxnSpPr>
            <a:cxnSpLocks noChangeShapeType="1"/>
          </p:cNvCxnSpPr>
          <p:nvPr userDrawn="1"/>
        </p:nvCxnSpPr>
        <p:spPr bwMode="auto">
          <a:xfrm>
            <a:off x="6096000" y="1952625"/>
            <a:ext cx="0" cy="20605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457200" y="1952624"/>
            <a:ext cx="5257800" cy="2060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6477001" y="304800"/>
            <a:ext cx="5181600" cy="53340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sz="2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67E0-3150-415D-8685-55F04C2CBA99}" type="slidenum">
              <a:rPr lang="pt-BR" altLang="pt-BR">
                <a:solidFill>
                  <a:srgbClr val="0C0B4F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C0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2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000" y="990600"/>
            <a:ext cx="7524000" cy="49757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053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948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002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5897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40000" y="360000"/>
            <a:ext cx="11118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0538" indent="0">
              <a:buNone/>
              <a:defRPr/>
            </a:lvl2pPr>
            <a:lvl3pPr marL="979488" indent="0">
              <a:buNone/>
              <a:defRPr/>
            </a:lvl3pPr>
            <a:lvl4pPr marL="1470025" indent="0">
              <a:buNone/>
              <a:defRPr/>
            </a:lvl4pPr>
            <a:lvl5pPr marL="1958975" indent="0"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90B2-C76B-4009-8391-45741BC05BD4}" type="slidenum">
              <a:rPr lang="pt-BR" altLang="pt-BR">
                <a:solidFill>
                  <a:srgbClr val="0C0B4F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C0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1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000" y="990600"/>
            <a:ext cx="7524000" cy="49757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053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948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002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5897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40000" y="360000"/>
            <a:ext cx="11118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0538" indent="0">
              <a:buNone/>
              <a:defRPr/>
            </a:lvl2pPr>
            <a:lvl3pPr marL="979488" indent="0">
              <a:buNone/>
              <a:defRPr/>
            </a:lvl3pPr>
            <a:lvl4pPr marL="1470025" indent="0">
              <a:buNone/>
              <a:defRPr/>
            </a:lvl4pPr>
            <a:lvl5pPr marL="1958975" indent="0"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2"/>
          </p:nvPr>
        </p:nvSpPr>
        <p:spPr>
          <a:xfrm>
            <a:off x="8153400" y="990600"/>
            <a:ext cx="3505200" cy="4975225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1582400" y="5867400"/>
            <a:ext cx="3841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9380-CEEE-4EF1-A6A6-1E77AF71F9B6}" type="slidenum">
              <a:rPr lang="pt-BR" altLang="pt-BR">
                <a:solidFill>
                  <a:srgbClr val="0C0B4F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C0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6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540000" y="360000"/>
            <a:ext cx="11118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0538" indent="0">
              <a:buNone/>
              <a:defRPr/>
            </a:lvl2pPr>
            <a:lvl3pPr marL="979488" indent="0">
              <a:buNone/>
              <a:defRPr/>
            </a:lvl3pPr>
            <a:lvl4pPr marL="1470025" indent="0">
              <a:buNone/>
              <a:defRPr/>
            </a:lvl4pPr>
            <a:lvl5pPr marL="1958975" indent="0"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2"/>
          </p:nvPr>
        </p:nvSpPr>
        <p:spPr>
          <a:xfrm>
            <a:off x="540000" y="1066800"/>
            <a:ext cx="5454400" cy="48996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053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948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002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5897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3"/>
          </p:nvPr>
        </p:nvSpPr>
        <p:spPr>
          <a:xfrm>
            <a:off x="6204200" y="1066799"/>
            <a:ext cx="5454400" cy="48995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053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948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002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5897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1582400" y="5867400"/>
            <a:ext cx="3841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3E70B-9F00-4205-8B39-7CC077E11AB1}" type="slidenum">
              <a:rPr lang="pt-BR" altLang="pt-BR">
                <a:solidFill>
                  <a:srgbClr val="0C0B4F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C0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 userDrawn="1"/>
        </p:nvCxnSpPr>
        <p:spPr>
          <a:xfrm>
            <a:off x="6096000" y="1066800"/>
            <a:ext cx="0" cy="4462463"/>
          </a:xfrm>
          <a:prstGeom prst="line">
            <a:avLst/>
          </a:prstGeom>
          <a:ln w="25400">
            <a:solidFill>
              <a:srgbClr val="F8AF32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ço Reservado para Imagem 7"/>
          <p:cNvSpPr>
            <a:spLocks noGrp="1" noChangeAspect="1"/>
          </p:cNvSpPr>
          <p:nvPr>
            <p:ph type="pic" sz="quarter" idx="12"/>
          </p:nvPr>
        </p:nvSpPr>
        <p:spPr>
          <a:xfrm>
            <a:off x="540000" y="1307529"/>
            <a:ext cx="5334406" cy="3976561"/>
          </a:xfrm>
          <a:prstGeom prst="rect">
            <a:avLst/>
          </a:prstGeom>
        </p:spPr>
        <p:txBody>
          <a:bodyPr lIns="7200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6" name="Espaço Reservado para Imagem 7"/>
          <p:cNvSpPr>
            <a:spLocks noGrp="1" noChangeAspect="1"/>
          </p:cNvSpPr>
          <p:nvPr>
            <p:ph type="pic" sz="quarter" idx="13"/>
          </p:nvPr>
        </p:nvSpPr>
        <p:spPr>
          <a:xfrm>
            <a:off x="6324600" y="1307529"/>
            <a:ext cx="5334000" cy="3976258"/>
          </a:xfrm>
          <a:prstGeom prst="rect">
            <a:avLst/>
          </a:prstGeom>
        </p:spPr>
        <p:txBody>
          <a:bodyPr lIns="7200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540001" y="5292725"/>
            <a:ext cx="5334406" cy="574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6324600" y="5290579"/>
            <a:ext cx="5333999" cy="5768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9" name="Espaço Reservado para Texto 10"/>
          <p:cNvSpPr>
            <a:spLocks noGrp="1"/>
          </p:cNvSpPr>
          <p:nvPr>
            <p:ph type="body" sz="quarter" idx="16"/>
          </p:nvPr>
        </p:nvSpPr>
        <p:spPr>
          <a:xfrm>
            <a:off x="540000" y="360000"/>
            <a:ext cx="11118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0538" indent="0">
              <a:buNone/>
              <a:defRPr/>
            </a:lvl2pPr>
            <a:lvl3pPr marL="979488" indent="0">
              <a:buNone/>
              <a:defRPr/>
            </a:lvl3pPr>
            <a:lvl4pPr marL="1470025" indent="0">
              <a:buNone/>
              <a:defRPr/>
            </a:lvl4pPr>
            <a:lvl5pPr marL="1958975" indent="0"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1FA1-B6B7-4E47-AE1D-4A193666330D}" type="slidenum">
              <a:rPr lang="pt-BR" altLang="pt-BR">
                <a:solidFill>
                  <a:srgbClr val="0C0B4F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C0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7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8054975" y="5189538"/>
            <a:ext cx="3756025" cy="73866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pt-BR" sz="1400" b="1" dirty="0">
                <a:solidFill>
                  <a:srgbClr val="0C0B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Praça Pio X, 54. Centro</a:t>
            </a:r>
          </a:p>
          <a:p>
            <a:pPr algn="r" defTabSz="914400">
              <a:defRPr/>
            </a:pPr>
            <a:r>
              <a:rPr lang="pt-BR" sz="1400" b="1" dirty="0">
                <a:solidFill>
                  <a:srgbClr val="0C0B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20040-020- Rio de Janeiro</a:t>
            </a:r>
          </a:p>
          <a:p>
            <a:pPr algn="r" defTabSz="914400">
              <a:defRPr/>
            </a:pPr>
            <a:r>
              <a:rPr lang="pt-BR" sz="1400" b="1" dirty="0">
                <a:solidFill>
                  <a:srgbClr val="0C0B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www.epe.gov.br</a:t>
            </a:r>
          </a:p>
        </p:txBody>
      </p:sp>
      <p:pic>
        <p:nvPicPr>
          <p:cNvPr id="5" name="Picture 2" descr="C:\Users\tmoura\Downloads\facebook-square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2" y="3356949"/>
            <a:ext cx="360000" cy="360000"/>
          </a:xfrm>
          <a:prstGeom prst="rect">
            <a:avLst/>
          </a:prstGeom>
          <a:noFill/>
        </p:spPr>
      </p:pic>
      <p:pic>
        <p:nvPicPr>
          <p:cNvPr id="6" name="Picture 3" descr="C:\Users\tmoura\Downloads\instagram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2" y="389284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moura\Downloads\twitter-square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2" y="443704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>
            <a:spLocks noChangeArrowheads="1"/>
          </p:cNvSpPr>
          <p:nvPr userDrawn="1"/>
        </p:nvSpPr>
        <p:spPr bwMode="auto">
          <a:xfrm>
            <a:off x="990600" y="3352800"/>
            <a:ext cx="1284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 dirty="0">
                <a:solidFill>
                  <a:srgbClr val="1E294E"/>
                </a:solidFill>
              </a:rPr>
              <a:t>/</a:t>
            </a:r>
            <a:r>
              <a:rPr lang="pt-BR" altLang="pt-BR" sz="1600" b="1" dirty="0" err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epe.brasil</a:t>
            </a:r>
            <a:endParaRPr lang="pt-BR" altLang="pt-BR" sz="1600" b="1" dirty="0">
              <a:solidFill>
                <a:srgbClr val="1E2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 userDrawn="1"/>
        </p:nvSpPr>
        <p:spPr bwMode="auto">
          <a:xfrm>
            <a:off x="954087" y="4424363"/>
            <a:ext cx="177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 dirty="0">
                <a:solidFill>
                  <a:srgbClr val="1E294E"/>
                </a:solidFill>
              </a:rPr>
              <a:t>@</a:t>
            </a:r>
            <a:r>
              <a:rPr lang="pt-BR" altLang="pt-BR" sz="1600" b="1" dirty="0" err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epe_brasil</a:t>
            </a:r>
            <a:endParaRPr lang="pt-BR" altLang="pt-BR" sz="1600" b="1" dirty="0">
              <a:solidFill>
                <a:srgbClr val="1E2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 userDrawn="1"/>
        </p:nvSpPr>
        <p:spPr bwMode="auto">
          <a:xfrm>
            <a:off x="954087" y="3881438"/>
            <a:ext cx="132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 dirty="0" err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epe_brasil</a:t>
            </a:r>
            <a:endParaRPr lang="pt-BR" altLang="pt-BR" sz="1600" b="1" dirty="0">
              <a:solidFill>
                <a:srgbClr val="1E2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3" y="5014511"/>
            <a:ext cx="415237" cy="292742"/>
          </a:xfrm>
          <a:prstGeom prst="rect">
            <a:avLst/>
          </a:prstGeom>
        </p:spPr>
      </p:pic>
      <p:sp>
        <p:nvSpPr>
          <p:cNvPr id="12" name="CaixaDeTexto 11"/>
          <p:cNvSpPr txBox="1">
            <a:spLocks noChangeArrowheads="1"/>
          </p:cNvSpPr>
          <p:nvPr userDrawn="1"/>
        </p:nvSpPr>
        <p:spPr bwMode="auto">
          <a:xfrm>
            <a:off x="977900" y="4960938"/>
            <a:ext cx="1449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 dirty="0">
                <a:solidFill>
                  <a:srgbClr val="1E294E"/>
                </a:solidFill>
              </a:rPr>
              <a:t>/</a:t>
            </a:r>
            <a:r>
              <a:rPr lang="pt-BR" altLang="pt-BR" sz="1600" b="1" dirty="0" err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EPEBrasil</a:t>
            </a:r>
            <a:endParaRPr lang="pt-BR" altLang="pt-BR" sz="1600" b="1" dirty="0">
              <a:solidFill>
                <a:srgbClr val="1E2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7400" y="3602038"/>
            <a:ext cx="225010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Texto 13"/>
          <p:cNvSpPr>
            <a:spLocks noGrp="1"/>
          </p:cNvSpPr>
          <p:nvPr>
            <p:ph type="body" sz="quarter" idx="10"/>
          </p:nvPr>
        </p:nvSpPr>
        <p:spPr>
          <a:xfrm>
            <a:off x="3429000" y="1447800"/>
            <a:ext cx="53340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3429000" y="2590800"/>
            <a:ext cx="5334000" cy="3733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/>
            </a:lvl1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2" y="5524722"/>
            <a:ext cx="355395" cy="355395"/>
          </a:xfrm>
          <a:prstGeom prst="rect">
            <a:avLst/>
          </a:prstGeom>
          <a:noFill/>
        </p:spPr>
      </p:pic>
      <p:sp>
        <p:nvSpPr>
          <p:cNvPr id="15" name="CaixaDeTexto 14"/>
          <p:cNvSpPr txBox="1">
            <a:spLocks noChangeArrowheads="1"/>
          </p:cNvSpPr>
          <p:nvPr userDrawn="1"/>
        </p:nvSpPr>
        <p:spPr bwMode="auto">
          <a:xfrm>
            <a:off x="990600" y="5524722"/>
            <a:ext cx="35650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 dirty="0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Pesquisa Energética</a:t>
            </a:r>
          </a:p>
        </p:txBody>
      </p:sp>
    </p:spTree>
    <p:extLst>
      <p:ext uri="{BB962C8B-B14F-4D97-AF65-F5344CB8AC3E}">
        <p14:creationId xmlns:p14="http://schemas.microsoft.com/office/powerpoint/2010/main" val="373632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F8ED9-B247-4C61-9589-7B74069429B2}" type="slidenum">
              <a:rPr lang="pt-BR" altLang="pt-BR">
                <a:solidFill>
                  <a:srgbClr val="0C0B4F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C0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tângulo 2"/>
          <p:cNvSpPr>
            <a:spLocks noChangeArrowheads="1"/>
          </p:cNvSpPr>
          <p:nvPr userDrawn="1"/>
        </p:nvSpPr>
        <p:spPr bwMode="auto">
          <a:xfrm>
            <a:off x="0" y="6318250"/>
            <a:ext cx="12192000" cy="539750"/>
          </a:xfrm>
          <a:prstGeom prst="rect">
            <a:avLst/>
          </a:prstGeom>
          <a:gradFill rotWithShape="0">
            <a:gsLst>
              <a:gs pos="100000">
                <a:srgbClr val="EA8215"/>
              </a:gs>
              <a:gs pos="0">
                <a:srgbClr val="F1B634"/>
              </a:gs>
            </a:gsLst>
            <a:lin ang="0"/>
          </a:gradFill>
          <a:ln>
            <a:noFill/>
          </a:ln>
        </p:spPr>
        <p:txBody>
          <a:bodyPr wrap="none" anchor="ctr"/>
          <a:lstStyle>
            <a:lvl1pPr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23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61336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21775" y="5867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969" tIns="41985" rIns="83969" bIns="41985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18C61E-47DB-4AAB-957A-222555177147}" type="slidenum">
              <a:rPr lang="pt-BR" altLang="pt-BR">
                <a:solidFill>
                  <a:srgbClr val="0C0B4F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srgbClr val="0C0B4F"/>
              </a:solidFill>
            </a:endParaRPr>
          </a:p>
        </p:txBody>
      </p:sp>
      <p:pic>
        <p:nvPicPr>
          <p:cNvPr id="6" name="Imagem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9660" y="6428185"/>
            <a:ext cx="165554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3800" y="6417911"/>
            <a:ext cx="612775" cy="33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44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hf hdr="0" ftr="0" dt="0"/>
  <p:txStyles>
    <p:titleStyle>
      <a:lvl1pPr algn="ctr" defTabSz="979488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79488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2pPr>
      <a:lvl3pPr algn="ctr" defTabSz="979488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3pPr>
      <a:lvl4pPr algn="ctr" defTabSz="979488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4pPr>
      <a:lvl5pPr algn="ctr" defTabSz="979488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5pPr>
      <a:lvl6pPr marL="457200" algn="ctr" defTabSz="979488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6pPr>
      <a:lvl7pPr marL="914400" algn="ctr" defTabSz="979488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7pPr>
      <a:lvl8pPr marL="1371600" algn="ctr" defTabSz="979488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8pPr>
      <a:lvl9pPr marL="1828800" algn="ctr" defTabSz="979488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9pPr>
    </p:titleStyle>
    <p:bodyStyle>
      <a:lvl1pPr marL="366713" indent="-366713" algn="l" defTabSz="979488" rtl="0" eaLnBrk="0" fontAlgn="base" hangingPunct="0">
        <a:spcBef>
          <a:spcPct val="20000"/>
        </a:spcBef>
        <a:spcAft>
          <a:spcPct val="0"/>
        </a:spcAft>
        <a:buChar char="•"/>
        <a:defRPr sz="2900" b="1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04800" algn="l" defTabSz="979488" rtl="0" eaLnBrk="0" fontAlgn="base" hangingPunct="0">
        <a:spcBef>
          <a:spcPct val="2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</a:defRPr>
      </a:lvl2pPr>
      <a:lvl3pPr marL="1223963" indent="-244475" algn="l" defTabSz="979488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3pPr>
      <a:lvl4pPr marL="1714500" indent="-244475" algn="l" defTabSz="979488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203450" indent="-244475" algn="l" defTabSz="979488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660650" indent="-244475" algn="l" defTabSz="979488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3117850" indent="-244475" algn="l" defTabSz="979488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575050" indent="-244475" algn="l" defTabSz="979488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4032250" indent="-244475" algn="l" defTabSz="979488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 userDrawn="1"/>
        </p:nvSpPr>
        <p:spPr>
          <a:xfrm>
            <a:off x="0" y="-39688"/>
            <a:ext cx="12192000" cy="62674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Retângulo 14"/>
          <p:cNvSpPr>
            <a:spLocks noChangeAspect="1"/>
          </p:cNvSpPr>
          <p:nvPr userDrawn="1"/>
        </p:nvSpPr>
        <p:spPr>
          <a:xfrm>
            <a:off x="242534" y="-30480"/>
            <a:ext cx="11706933" cy="6908800"/>
          </a:xfrm>
          <a:prstGeom prst="rect">
            <a:avLst/>
          </a:prstGeom>
          <a:blipFill dpi="0" rotWithShape="1">
            <a:blip r:embed="rId9">
              <a:alphaModFix amt="7000"/>
            </a:blip>
            <a:srcRect/>
            <a:stretch>
              <a:fillRect t="-30354" b="-305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6334000"/>
            <a:ext cx="12192000" cy="540000"/>
          </a:xfrm>
          <a:prstGeom prst="rect">
            <a:avLst/>
          </a:prstGeom>
          <a:solidFill>
            <a:srgbClr val="1E294E"/>
          </a:solidFill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31" name="Imagem 12"/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000040"/>
              </a:clrFrom>
              <a:clrTo>
                <a:srgbClr val="0000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158" y="6422396"/>
            <a:ext cx="1794388" cy="3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m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5755" y="6411974"/>
            <a:ext cx="707942" cy="38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E294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E294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E294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E294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E294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2A5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2A5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2A5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2A5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2A5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e.gov.br/sites-pt/publicacoes-dados-abertos/publicacoes/PublicacoesArquivos/publicacao-250/topico-306/NT_Mexico%202016set%5b1%5d.pdf#search=marco%20regulat%C3%B3rio%20m%C3%A9xico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pe.gov.br/sites-pt/publicacoes-dados-abertos/publicacoes/PublicacoesArquivos/publicacao-250/topico-306/NT_Mexico%202016set%5b1%5d.pdf" TargetMode="Externa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https://www.epe.gov.br/en/publications/publications/brazilian-oil-gas-report" TargetMode="External"/><Relationship Id="rId7" Type="http://schemas.openxmlformats.org/officeDocument/2006/relationships/hyperlink" Target="https://www.epe.gov.br/pt/imprensa/noticias/epe-publica-o-boletim-de-conjuntura-da-industria-do-oleo-gas-do-1-semestre-202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hyperlink" Target="http://www.epe.gov.br/pt/publicacoes-dados-abertos/publicacoes/brazilian-oil-gas-industry-report" TargetMode="Externa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7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41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>
          <a:xfrm>
            <a:off x="5614353" y="5899709"/>
            <a:ext cx="7524000" cy="266935"/>
          </a:xfrm>
        </p:spPr>
        <p:txBody>
          <a:bodyPr/>
          <a:lstStyle/>
          <a:p>
            <a:r>
              <a:rPr lang="pt-B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Diretoria de Estudos do Petróleo, Gás e Biocombustíveis</a:t>
            </a:r>
          </a:p>
          <a:p>
            <a:r>
              <a:rPr lang="pt-BR" b="1" dirty="0">
                <a:latin typeface="Tahoma"/>
                <a:ea typeface="Tahoma"/>
                <a:cs typeface="Tahoma"/>
              </a:rPr>
              <a:t>Superintendência de Derivados de Petróleo e Biocombustíveis</a:t>
            </a:r>
            <a:endParaRPr lang="pt-B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479395" y="6265862"/>
            <a:ext cx="9357064" cy="592138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1800" dirty="0" smtClean="0">
                <a:latin typeface="Tahoma"/>
                <a:ea typeface="Tahoma"/>
                <a:cs typeface="Tahoma"/>
              </a:rPr>
              <a:t>Abril </a:t>
            </a:r>
            <a:r>
              <a:rPr lang="pt-BR" sz="1800" dirty="0">
                <a:latin typeface="Tahoma"/>
                <a:ea typeface="Tahoma"/>
                <a:cs typeface="Tahoma"/>
              </a:rPr>
              <a:t>de 2022</a:t>
            </a:r>
          </a:p>
        </p:txBody>
      </p:sp>
      <p:sp>
        <p:nvSpPr>
          <p:cNvPr id="9" name="Título 5"/>
          <p:cNvSpPr>
            <a:spLocks noGrp="1"/>
          </p:cNvSpPr>
          <p:nvPr>
            <p:ph type="title" idx="4294967295"/>
          </p:nvPr>
        </p:nvSpPr>
        <p:spPr>
          <a:xfrm>
            <a:off x="5707063" y="2095500"/>
            <a:ext cx="6484937" cy="13335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4000" dirty="0"/>
              <a:t>RODADAS DE LICITAÇÃO NO MUNDO:</a:t>
            </a:r>
            <a:br>
              <a:rPr lang="pt-BR" sz="4000" dirty="0"/>
            </a:br>
            <a:r>
              <a:rPr lang="pt-BR" sz="4000" dirty="0"/>
              <a:t>2022</a:t>
            </a:r>
            <a:endParaRPr lang="pt-BR" sz="3600" b="0" dirty="0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042741E-7377-40F0-94EF-B1E5A3DAF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113" y="144987"/>
            <a:ext cx="1883312" cy="12954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A06E8BA-8672-4350-95AC-D0624D07E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551" cy="30467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52A3C03-6187-45FE-AA3B-7F61570604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779"/>
            <a:ext cx="5299551" cy="32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 idx="4294967295"/>
          </p:nvPr>
        </p:nvSpPr>
        <p:spPr>
          <a:xfrm>
            <a:off x="1862138" y="2760663"/>
            <a:ext cx="10329862" cy="13366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t-BR" sz="3200" dirty="0"/>
              <a:t>PERSPECTIVAS</a:t>
            </a:r>
            <a:endParaRPr lang="pt-BR" sz="4000" i="1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1467473-6B06-4BF6-8327-F105C417E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85793" cy="631073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4CAE8EA-798B-42BB-9547-98ADC573FD75}"/>
              </a:ext>
            </a:extLst>
          </p:cNvPr>
          <p:cNvSpPr txBox="1">
            <a:spLocks/>
          </p:cNvSpPr>
          <p:nvPr/>
        </p:nvSpPr>
        <p:spPr>
          <a:xfrm>
            <a:off x="7392988" y="2514600"/>
            <a:ext cx="4799012" cy="133508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79488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79488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ahoma" pitchFamily="34" charset="0"/>
              </a:defRPr>
            </a:lvl2pPr>
            <a:lvl3pPr algn="ctr" defTabSz="979488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ahoma" pitchFamily="34" charset="0"/>
              </a:defRPr>
            </a:lvl3pPr>
            <a:lvl4pPr algn="ctr" defTabSz="979488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ahoma" pitchFamily="34" charset="0"/>
              </a:defRPr>
            </a:lvl4pPr>
            <a:lvl5pPr algn="ctr" defTabSz="979488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defTabSz="979488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defTabSz="979488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defTabSz="979488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defTabSz="979488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/>
            <a:r>
              <a:rPr lang="pt-BR" sz="3200" kern="0" dirty="0"/>
              <a:t>PERSPECTIVAS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61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7050" y="1041525"/>
            <a:ext cx="1080000" cy="0"/>
          </a:xfrm>
          <a:prstGeom prst="line">
            <a:avLst/>
          </a:prstGeom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400" dirty="0"/>
              <a:t>Leilões Previstos em 2022</a:t>
            </a:r>
          </a:p>
          <a:p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33089" y="934821"/>
            <a:ext cx="11131177" cy="53553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pt-BR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 função de atrasos provocados pela 2ª onda de Covid-19, muitos leilões previstos para 2021 tiveram sua conclusão em 2022, casos de Angola, Noruega, Egito e Malásia. Em alguns casos, até mesmo leilões programados para 2020 irão acontecer neste ano (</a:t>
            </a:r>
            <a:r>
              <a:rPr lang="pt-BR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</a:t>
            </a: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Líbano).</a:t>
            </a:r>
          </a:p>
          <a:p>
            <a:pPr algn="just"/>
            <a:endParaRPr lang="pt-BR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 2021, o </a:t>
            </a: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Canadá </a:t>
            </a:r>
            <a:r>
              <a:rPr lang="pt-BR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realizou </a:t>
            </a:r>
            <a:r>
              <a:rPr lang="pt-BR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duas </a:t>
            </a:r>
            <a:r>
              <a:rPr lang="pt-BR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rodadas de licitação que não tiveram interessados</a:t>
            </a: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nas regiões de Nova Scotia (NS-21-1) e Southern Labrador (NL16-CFB03). Após estes resultados, o próximo leilão </a:t>
            </a:r>
            <a:r>
              <a:rPr lang="pt-BR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está </a:t>
            </a: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previsto apenas em 2023.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Índia, país que importa 85% do petróleo que refina, segue realizando leilões </a:t>
            </a:r>
            <a:r>
              <a:rPr lang="pt-BR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regulares com </a:t>
            </a: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um cronograma </a:t>
            </a:r>
            <a:r>
              <a:rPr lang="pt-BR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bem definido</a:t>
            </a: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visando aumentar sua produção doméstica e reduzir sua dependência.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Entre os leilões previstos para 2022, destacam-se as rodadas de concessão na Indonésia, na Malásia, em Angola e nos Estados Unidos, regiões de comprovado potencial </a:t>
            </a:r>
            <a:r>
              <a:rPr lang="pt-BR" i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offshore,</a:t>
            </a:r>
            <a:r>
              <a:rPr lang="pt-BR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que atraem interesse de muitas petroleiras. Embora não </a:t>
            </a:r>
            <a:r>
              <a:rPr lang="pt-BR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haja previsão de leilões neste </a:t>
            </a: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ano, </a:t>
            </a:r>
            <a:r>
              <a:rPr lang="pt-BR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Noruega </a:t>
            </a: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Guiana </a:t>
            </a: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são regiões que receberão </a:t>
            </a:r>
            <a:r>
              <a:rPr lang="pt-BR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fortes investimentos </a:t>
            </a: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 setor </a:t>
            </a:r>
            <a:r>
              <a:rPr lang="pt-BR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upstream</a:t>
            </a: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3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7050" y="1041525"/>
            <a:ext cx="1080000" cy="0"/>
          </a:xfrm>
          <a:prstGeom prst="line">
            <a:avLst/>
          </a:prstGeom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pt-BR" sz="2400" dirty="0">
                <a:latin typeface="Arial"/>
                <a:cs typeface="Arial"/>
              </a:rPr>
              <a:t>Investimento Global em E&amp;P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9136" y="1267231"/>
            <a:ext cx="3728150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</a:t>
            </a:r>
            <a:r>
              <a:rPr lang="pt-BR" sz="1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Rystad</a:t>
            </a:r>
            <a:r>
              <a:rPr lang="pt-BR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Energy </a:t>
            </a:r>
            <a:r>
              <a:rPr lang="pt-BR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estimou para 2022 um </a:t>
            </a:r>
            <a:r>
              <a:rPr lang="pt-BR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aumento de 7%</a:t>
            </a:r>
            <a:r>
              <a:rPr lang="pt-BR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no investimento global em exploração e produção de petróleo, ultrapassando os US$ 300 bilhões.</a:t>
            </a:r>
          </a:p>
          <a:p>
            <a:endParaRPr lang="pt-BR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O aumento é consequência do volume de projetos </a:t>
            </a:r>
            <a:r>
              <a:rPr lang="pt-BR" sz="1800" i="1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greenfield</a:t>
            </a:r>
            <a:r>
              <a:rPr lang="pt-BR" sz="18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 sancionados em 2021, com CAPEX total previsto de </a:t>
            </a:r>
            <a:r>
              <a:rPr lang="pt-BR" sz="1800" b="1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US$ 150 bilhões.</a:t>
            </a:r>
          </a:p>
          <a:p>
            <a:endParaRPr lang="pt-BR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No </a:t>
            </a:r>
            <a:r>
              <a:rPr lang="pt-BR" sz="1800" i="1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offshore</a:t>
            </a:r>
            <a:r>
              <a:rPr lang="pt-BR" sz="18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, a empresa destaca aumentos da produção esperada em 2022 no Brasil, na Guiana e na Noruega.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0EE924F-B44F-4776-B12B-C57F24D2A6DC}"/>
              </a:ext>
            </a:extLst>
          </p:cNvPr>
          <p:cNvSpPr txBox="1"/>
          <p:nvPr/>
        </p:nvSpPr>
        <p:spPr>
          <a:xfrm>
            <a:off x="4713813" y="5573757"/>
            <a:ext cx="3086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Fonte: </a:t>
            </a:r>
            <a:r>
              <a:rPr lang="en-US" sz="1200" dirty="0" err="1"/>
              <a:t>Adaptado</a:t>
            </a:r>
            <a:r>
              <a:rPr lang="en-US" sz="1200" dirty="0"/>
              <a:t> de </a:t>
            </a:r>
            <a:r>
              <a:rPr lang="en-US" sz="1200" dirty="0" err="1"/>
              <a:t>Rystad</a:t>
            </a:r>
            <a:r>
              <a:rPr lang="en-US" sz="1200" dirty="0"/>
              <a:t> Energy.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025" y="1518833"/>
            <a:ext cx="7752585" cy="405492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838D10A5-7078-49E8-8112-548E2314C409}"/>
              </a:ext>
            </a:extLst>
          </p:cNvPr>
          <p:cNvSpPr txBox="1"/>
          <p:nvPr/>
        </p:nvSpPr>
        <p:spPr>
          <a:xfrm>
            <a:off x="4779962" y="1160462"/>
            <a:ext cx="66246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/>
              <a:t>Investimento Global Projetado no Setor de Óleo e Gás</a:t>
            </a:r>
          </a:p>
        </p:txBody>
      </p:sp>
    </p:spTree>
    <p:extLst>
      <p:ext uri="{BB962C8B-B14F-4D97-AF65-F5344CB8AC3E}">
        <p14:creationId xmlns:p14="http://schemas.microsoft.com/office/powerpoint/2010/main" val="3734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7050" y="1041525"/>
            <a:ext cx="1080000" cy="0"/>
          </a:xfrm>
          <a:prstGeom prst="line">
            <a:avLst/>
          </a:prstGeom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pt-BR" sz="2400" dirty="0">
                <a:latin typeface="Arial"/>
                <a:cs typeface="Arial"/>
              </a:rPr>
              <a:t>Investimento Global em E&amp;P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3955" y="1448670"/>
            <a:ext cx="612668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Segundo a Wood Mackenzie, 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até 2030 a demanda mundial de petróleo deve crescer cerca de 7 milhões b/d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em relação aos volume atual de cerca de 100 milhões b/d.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Ao mesmo tempo, estima-se um declínio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significativo em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campos ativos da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Opep,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superior a 10 milhões b/d, e que não é compensado pelo desenvolvimento da produção em países não-Opep.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Para o atendimento da demanda prevista em 2030,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são necessários investimentos 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no </a:t>
            </a:r>
            <a:r>
              <a:rPr lang="pt-BR" sz="18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upstream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. Alguns desses recursos, no entanto,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têm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preços de </a:t>
            </a:r>
            <a:r>
              <a:rPr lang="pt-BR" sz="18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breakeven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mais elevados.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077A247A-FCED-434A-BFCB-3B32A409476B}"/>
              </a:ext>
            </a:extLst>
          </p:cNvPr>
          <p:cNvSpPr txBox="1"/>
          <p:nvPr/>
        </p:nvSpPr>
        <p:spPr>
          <a:xfrm>
            <a:off x="7596279" y="5978726"/>
            <a:ext cx="362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Fonte: </a:t>
            </a:r>
            <a:r>
              <a:rPr lang="en-US" sz="1200" dirty="0" err="1"/>
              <a:t>Adaptado</a:t>
            </a:r>
            <a:r>
              <a:rPr lang="en-US" sz="1200" dirty="0"/>
              <a:t> de Wood Mackenzie.</a:t>
            </a:r>
          </a:p>
        </p:txBody>
      </p:sp>
      <p:pic>
        <p:nvPicPr>
          <p:cNvPr id="2" name="Imagem 2" descr="Gráfico, Gráfico de cascata&#10;&#10;Descrição gerada automaticamente">
            <a:extLst>
              <a:ext uri="{FF2B5EF4-FFF2-40B4-BE49-F238E27FC236}">
                <a16:creationId xmlns="" xmlns:a16="http://schemas.microsoft.com/office/drawing/2014/main" id="{DAAF425D-F2EE-4CAE-95E5-5E9C1AF91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25" y="1540672"/>
            <a:ext cx="4338637" cy="44116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F85FC042-A856-4CDA-973F-47DF41D8A1E1}"/>
              </a:ext>
            </a:extLst>
          </p:cNvPr>
          <p:cNvSpPr txBox="1"/>
          <p:nvPr/>
        </p:nvSpPr>
        <p:spPr>
          <a:xfrm>
            <a:off x="7446962" y="866775"/>
            <a:ext cx="41640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dirty="0"/>
              <a:t>Crescimento da Demanda e Gap de Suprimento Previsto em 2030</a:t>
            </a:r>
          </a:p>
        </p:txBody>
      </p:sp>
    </p:spTree>
    <p:extLst>
      <p:ext uri="{BB962C8B-B14F-4D97-AF65-F5344CB8AC3E}">
        <p14:creationId xmlns:p14="http://schemas.microsoft.com/office/powerpoint/2010/main" val="22416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>
            <a:extLst>
              <a:ext uri="{FF2B5EF4-FFF2-40B4-BE49-F238E27FC236}">
                <a16:creationId xmlns="" xmlns:a16="http://schemas.microsoft.com/office/drawing/2014/main" id="{C0A3FD1C-91FE-440D-BF17-AEF2682E7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574" y="360000"/>
            <a:ext cx="11118600" cy="533400"/>
          </a:xfrm>
        </p:spPr>
        <p:txBody>
          <a:bodyPr anchor="t"/>
          <a:lstStyle/>
          <a:p>
            <a:r>
              <a:rPr lang="pt-BR" sz="2400" dirty="0">
                <a:latin typeface="Arial"/>
                <a:cs typeface="Arial"/>
              </a:rPr>
              <a:t>Investimento Global em E&amp;P</a:t>
            </a:r>
            <a:endParaRPr lang="pt-BR" sz="2400" dirty="0"/>
          </a:p>
          <a:p>
            <a:endParaRPr lang="pt-BR" sz="2400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3A6208DA-A4CE-483E-8BAB-818A83081B19}"/>
              </a:ext>
            </a:extLst>
          </p:cNvPr>
          <p:cNvCxnSpPr/>
          <p:nvPr/>
        </p:nvCxnSpPr>
        <p:spPr>
          <a:xfrm>
            <a:off x="527050" y="1041525"/>
            <a:ext cx="1080000" cy="0"/>
          </a:xfrm>
          <a:prstGeom prst="line">
            <a:avLst/>
          </a:prstGeom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FC190996-7AFF-49C8-8FF0-B5F7876F1251}"/>
              </a:ext>
            </a:extLst>
          </p:cNvPr>
          <p:cNvSpPr txBox="1"/>
          <p:nvPr/>
        </p:nvSpPr>
        <p:spPr>
          <a:xfrm>
            <a:off x="140198" y="6048110"/>
            <a:ext cx="11805348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50" dirty="0"/>
              <a:t>Fonte: </a:t>
            </a:r>
            <a:r>
              <a:rPr lang="en-US" sz="1050" dirty="0" err="1"/>
              <a:t>Adaptado</a:t>
            </a:r>
            <a:r>
              <a:rPr lang="en-US" sz="1050" dirty="0"/>
              <a:t> de Wood Mackenzie. </a:t>
            </a:r>
            <a:r>
              <a:rPr lang="en-US" sz="1050" i="1" dirty="0"/>
              <a:t>Global upstream: 5 things to look for in 2022</a:t>
            </a:r>
            <a:r>
              <a:rPr lang="en-US" sz="1050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50" y="1147959"/>
            <a:ext cx="8455478" cy="49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7050" y="1041525"/>
            <a:ext cx="1080000" cy="0"/>
          </a:xfrm>
          <a:prstGeom prst="line">
            <a:avLst/>
          </a:prstGeom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400" dirty="0"/>
              <a:t>Estados Unidos</a:t>
            </a:r>
          </a:p>
          <a:p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27051" y="1012180"/>
            <a:ext cx="686652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novo governo estadunidense assinou em janeiro de 2021 a </a:t>
            </a:r>
            <a:r>
              <a:rPr lang="pt-BR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Executive </a:t>
            </a:r>
            <a:r>
              <a:rPr lang="pt-BR" sz="1600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Order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14008, suspendendo leilões de óleo e gás em terras e águas federais. No entanto, após batalha judicial, um tribunal decidiu contra a moratória imposta pelo governo, liberando novas rodadas de licitação.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</a:t>
            </a:r>
            <a:r>
              <a:rPr lang="pt-BR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Lease of </a:t>
            </a:r>
            <a:r>
              <a:rPr lang="pt-BR" sz="1600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Sale</a:t>
            </a:r>
            <a:r>
              <a:rPr lang="pt-BR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257 foi a 8ª rodada de licitações prevista no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2017-2022 </a:t>
            </a:r>
            <a:r>
              <a:rPr lang="en-US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Outer Continental Shelf Oil and Gas Leasing Program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Em novembro de 2021, o 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Bureau of </a:t>
            </a:r>
            <a:r>
              <a:rPr lang="pt-BR" sz="16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Ocean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Energy </a:t>
            </a:r>
            <a:r>
              <a:rPr lang="pt-BR" sz="16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Managemente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(BOEM)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anunciou os resultados da rodada, com arrecadação de US$ 191 milhões e a concessão de 308 blocos. Foi a maior arrecadação já registrada em uma rodada de concessões no Golfo do México.</a:t>
            </a:r>
          </a:p>
          <a:p>
            <a:pPr>
              <a:buClr>
                <a:srgbClr val="FFC000"/>
              </a:buClr>
            </a:pP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 entanto, em janeiro de 2022, um juiz federal revogou o </a:t>
            </a:r>
            <a:r>
              <a:rPr lang="pt-BR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Lease of </a:t>
            </a:r>
            <a:r>
              <a:rPr lang="pt-BR" sz="1600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Sale</a:t>
            </a:r>
            <a:r>
              <a:rPr lang="pt-BR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257, por falta de uma análise mais detalhada dos impactos ambientais.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Levando-se em conta as promessas do atual governo dos EUA e o cancelamento do último leilão, existem incertezas significativas quanto ao cronograma de novos leilões e sua segurança jurídica.</a:t>
            </a:r>
          </a:p>
          <a:p>
            <a:endParaRPr lang="pt-BR" sz="18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29" y="3500847"/>
            <a:ext cx="4298066" cy="1979322"/>
          </a:xfrm>
          <a:prstGeom prst="rect">
            <a:avLst/>
          </a:prstGeom>
        </p:spPr>
      </p:pic>
      <p:pic>
        <p:nvPicPr>
          <p:cNvPr id="16" name="Picture 8" descr="Resultado de imagem para united states flag">
            <a:extLst>
              <a:ext uri="{FF2B5EF4-FFF2-40B4-BE49-F238E27FC236}">
                <a16:creationId xmlns="" xmlns:a16="http://schemas.microsoft.com/office/drawing/2014/main" id="{C699BCB0-E230-4FA5-8E5C-372EA7890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5" t="141" r="34439" b="-141"/>
          <a:stretch/>
        </p:blipFill>
        <p:spPr bwMode="auto">
          <a:xfrm>
            <a:off x="10370546" y="110286"/>
            <a:ext cx="921506" cy="921506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303" y="1931750"/>
            <a:ext cx="24098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7050" y="1041525"/>
            <a:ext cx="1080000" cy="0"/>
          </a:xfrm>
          <a:prstGeom prst="line">
            <a:avLst/>
          </a:prstGeom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400"/>
              <a:t>México</a:t>
            </a:r>
          </a:p>
          <a:p>
            <a:endParaRPr lang="pt-BR" sz="2400"/>
          </a:p>
        </p:txBody>
      </p:sp>
      <p:pic>
        <p:nvPicPr>
          <p:cNvPr id="8" name="Picture 2" descr="Resultado de imagem para mexico fla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r="21445"/>
          <a:stretch/>
        </p:blipFill>
        <p:spPr bwMode="auto">
          <a:xfrm>
            <a:off x="10370546" y="110967"/>
            <a:ext cx="921505" cy="921505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403" y="1475744"/>
            <a:ext cx="3073627" cy="438637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9" name="CaixaDeTexto 8"/>
          <p:cNvSpPr txBox="1"/>
          <p:nvPr/>
        </p:nvSpPr>
        <p:spPr>
          <a:xfrm>
            <a:off x="8108009" y="5955857"/>
            <a:ext cx="395325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1100" b="1" dirty="0">
                <a:solidFill>
                  <a:schemeClr val="tx1"/>
                </a:solidFill>
                <a:latin typeface="Verdana"/>
                <a:ea typeface="Verdana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pt-BR" sz="1100" b="1" dirty="0">
                <a:solidFill>
                  <a:schemeClr val="tx1"/>
                </a:solidFill>
                <a:latin typeface="Verdana"/>
                <a:ea typeface="Verdana"/>
                <a:hlinkClick r:id="rId5"/>
              </a:rPr>
              <a:t>Clique aqui para acessar o documento</a:t>
            </a:r>
            <a:r>
              <a:rPr lang="pt-BR" sz="1100" b="1" dirty="0">
                <a:solidFill>
                  <a:schemeClr val="tx1"/>
                </a:solidFill>
                <a:latin typeface="Verdana"/>
                <a:ea typeface="Verdana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pt-BR" sz="1100" dirty="0">
                <a:latin typeface="Verdana"/>
                <a:ea typeface="Verdana"/>
              </a:rPr>
              <a:t> 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27050" y="1497684"/>
            <a:ext cx="70850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presidente mexicano eleito em 2018 anunciou a suspensão de licitações de blocos exploratórios de petróleo no triênio 2019-2021, período no qual se planejava ampliar a capacidade de investimento da empresa estatal Pemex. As transferências de direitos sobre áreas também foram suspensas pelo mesmo período.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Não há, no momento, previsão de rodadas de licitação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 2022. Acordos de aquisição de direitos em campos e blocos da Pemex, por companhias petrolíferas globais, no entanto, tem acontecido desde o fim de 2018, sendo uma porta de entrada para o capital internacional no México.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Para maiores informações sobre o histórico da indústria petrolífera mexicana e comparativo com o desenvolvimento brasileiro, ver Nota Técnica: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7050" y="1041525"/>
            <a:ext cx="1080000" cy="0"/>
          </a:xfrm>
          <a:prstGeom prst="line">
            <a:avLst/>
          </a:prstGeom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400"/>
              <a:t>Angola</a:t>
            </a:r>
          </a:p>
          <a:p>
            <a:endParaRPr lang="pt-BR" sz="2400"/>
          </a:p>
        </p:txBody>
      </p:sp>
      <p:sp>
        <p:nvSpPr>
          <p:cNvPr id="3" name="CaixaDeTexto 2"/>
          <p:cNvSpPr txBox="1"/>
          <p:nvPr/>
        </p:nvSpPr>
        <p:spPr>
          <a:xfrm>
            <a:off x="540000" y="1437323"/>
            <a:ext cx="6033363" cy="49552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setor petrolífero da Angola passou por uma reformulação, que envolveu a criação da </a:t>
            </a:r>
            <a:r>
              <a:rPr lang="pt-B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Agência Nacional de Petróleo, Gás e Biocombustíveis (ANPG)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no país em 2019, assumindo o papel de regulação, supervisão e concessão de recursos de óleo e gás na Angola, papel que antes pertencia à Sonangol. Um dos objetivos da reformulação do setor foi criar um </a:t>
            </a:r>
            <a:r>
              <a:rPr lang="pt-B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calendário plurianual de leilões de petróleo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até o ano de 2025, dando mais previsibilidade e segurança aos investidores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 2022, o país concluirá sua Rodada de Licitação 2021, que compreende oito blocos divididos entre a Bacia Marítimo do Baixo Congo e do Kwanza. </a:t>
            </a:r>
            <a:r>
              <a:rPr lang="pt-B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concurso foi aberto em janeiro e </a:t>
            </a:r>
            <a:r>
              <a:rPr lang="pt-BR" sz="1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há previsão de assinatura </a:t>
            </a:r>
            <a:r>
              <a:rPr lang="pt-B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 contratos </a:t>
            </a:r>
            <a:r>
              <a:rPr lang="pt-BR" sz="1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 </a:t>
            </a:r>
            <a:r>
              <a:rPr lang="pt-B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maio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leilão previsto para o ano de 2023 será para a concessão de áreas terrestres.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4" descr="Resultado de imagem para angola fla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/>
        </p:blipFill>
        <p:spPr bwMode="auto">
          <a:xfrm>
            <a:off x="10315829" y="101914"/>
            <a:ext cx="939611" cy="939611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6B7CA08F-D39D-4379-834D-7D0876CC9B33}"/>
              </a:ext>
            </a:extLst>
          </p:cNvPr>
          <p:cNvSpPr txBox="1"/>
          <p:nvPr/>
        </p:nvSpPr>
        <p:spPr>
          <a:xfrm>
            <a:off x="7330675" y="6021992"/>
            <a:ext cx="3086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Fonte: Africa Oil &amp; Power.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4E653F4-8042-4C6C-A56D-D37CFFC99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75" y="1166141"/>
            <a:ext cx="3843383" cy="485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7050" y="1041525"/>
            <a:ext cx="1080000" cy="0"/>
          </a:xfrm>
          <a:prstGeom prst="line">
            <a:avLst/>
          </a:prstGeom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400" dirty="0"/>
              <a:t>Brasil</a:t>
            </a:r>
          </a:p>
          <a:p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7889" y="3414541"/>
            <a:ext cx="4016903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1000" b="1" dirty="0">
                <a:solidFill>
                  <a:schemeClr val="tx1"/>
                </a:solidFill>
                <a:latin typeface="Verdana"/>
                <a:ea typeface="Verdana"/>
                <a:hlinkClick r:id="rId3"/>
              </a:rPr>
              <a:t>(Clique aqui para acessar o documento)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105533" y="1108960"/>
            <a:ext cx="8918578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 2021, foram realizadas duas rodadas de licitação de óleo e gás no Brasil: a </a:t>
            </a:r>
            <a:r>
              <a:rPr lang="pt-B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17ª Rodada de Concessão e a Licitação de Volumes Excedentes da Cessão Onerosa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que licitou os campos de Sépia e Atapu.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Resolução CNPE nº 17/2017 estabeleceu o sistema de </a:t>
            </a:r>
            <a:r>
              <a:rPr lang="pt-B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Oferta Permanente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como preferencial para oferta de áreas para exploração e produção de petróleo e gás natural, modificando a dinâmica do setor. Agora, a ANP está autorizada a definir e licitar em Oferta Permanente, no regime em concessão, blocos em quaisquer bacias terrestres ou marítimas.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Adicionalmente, a Resolução CNPE nº 26/2021, autorizou a licitação de 11 blocos no Sistema de </a:t>
            </a:r>
            <a:r>
              <a:rPr lang="pt-B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Oferta Permanente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sob o </a:t>
            </a:r>
            <a:r>
              <a:rPr lang="pt-B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regime de partilha de produção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com parâmetros técnicos e econômicos do Certame definidos.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Neste sistema, as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empresas não precisam esperar uma rodada de licitações 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“convencional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" para ter oportunidade de arrematar um bloco. Além disso, 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há tempo hábil para que as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companhias 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possam avaliar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 dados técnicos 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 área de interesse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antes de apresentar 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manifestação,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sem o prazo limitado 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edital de uma rodada.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Para maiores informações sobre acontecimentos recentes e perspectivas da indústria petrolífera brasileira, 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sugere-se a leitura de relatório sobre o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setor de óleo e gás no Brasil, em língua 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inglesa,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ou o Boletim de Conjuntura da Indústria de Óleo &amp; Gás.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21921" r="21921"/>
          <a:stretch/>
        </p:blipFill>
        <p:spPr>
          <a:xfrm>
            <a:off x="10292953" y="112123"/>
            <a:ext cx="948929" cy="874390"/>
          </a:xfrm>
          <a:prstGeom prst="ellipse">
            <a:avLst/>
          </a:prstGeom>
        </p:spPr>
      </p:pic>
      <p:pic>
        <p:nvPicPr>
          <p:cNvPr id="11" name="Imagem 1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4" y="1093813"/>
            <a:ext cx="1684653" cy="237498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CF6A695E-08B6-407D-9789-1F1DB9B4EDD2}"/>
              </a:ext>
            </a:extLst>
          </p:cNvPr>
          <p:cNvSpPr txBox="1"/>
          <p:nvPr/>
        </p:nvSpPr>
        <p:spPr>
          <a:xfrm>
            <a:off x="-339915" y="6090546"/>
            <a:ext cx="3953253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pt-BR" sz="1000" b="1" dirty="0">
                <a:solidFill>
                  <a:schemeClr val="tx1"/>
                </a:solidFill>
                <a:hlinkClick r:id="rId7"/>
              </a:rPr>
              <a:t>(Clique aqui para acessar o documento)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997E489A-CF36-4EAB-8705-EDE33AF2D2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900" t="16625" r="30042" b="35075"/>
          <a:stretch/>
        </p:blipFill>
        <p:spPr>
          <a:xfrm>
            <a:off x="797049" y="3675752"/>
            <a:ext cx="1717948" cy="24479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37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"/>
          <p:cNvSpPr txBox="1">
            <a:spLocks/>
          </p:cNvSpPr>
          <p:nvPr/>
        </p:nvSpPr>
        <p:spPr>
          <a:xfrm>
            <a:off x="256253" y="4750912"/>
            <a:ext cx="11615866" cy="1534785"/>
          </a:xfrm>
          <a:prstGeom prst="rect">
            <a:avLst/>
          </a:prstGeom>
        </p:spPr>
        <p:txBody>
          <a:bodyPr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79488">
              <a:spcBef>
                <a:spcPct val="0"/>
              </a:spcBef>
              <a:buNone/>
            </a:pP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Diretoria de Estudos do Petróleo, Gás e Biocombustíveis</a:t>
            </a:r>
          </a:p>
          <a:p>
            <a:pPr defTabSz="979488">
              <a:spcBef>
                <a:spcPct val="0"/>
              </a:spcBef>
              <a:buNone/>
            </a:pP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Superintendência de Derivados de Petróleo e Biocombustíveis</a:t>
            </a:r>
          </a:p>
          <a:p>
            <a:pPr marL="0" indent="0" defTabSz="914400">
              <a:buNone/>
            </a:pPr>
            <a:endParaRPr lang="pt-BR" sz="3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4E359205-D532-4E62-AAE9-54F420CC3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73" y="381739"/>
            <a:ext cx="18833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 idx="4294967295"/>
          </p:nvPr>
        </p:nvSpPr>
        <p:spPr>
          <a:xfrm>
            <a:off x="0" y="396875"/>
            <a:ext cx="11236325" cy="1335088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pt-BR" sz="4000"/>
              <a:t>SUMÁRIO:</a:t>
            </a:r>
            <a:br>
              <a:rPr lang="pt-BR" sz="4000"/>
            </a:br>
            <a:r>
              <a:rPr lang="pt-BR" sz="3600" b="0"/>
              <a:t/>
            </a:r>
            <a:br>
              <a:rPr lang="pt-BR" sz="3600" b="0"/>
            </a:br>
            <a:endParaRPr lang="pt-BR" sz="4000" b="0"/>
          </a:p>
        </p:txBody>
      </p:sp>
      <p:sp>
        <p:nvSpPr>
          <p:cNvPr id="2" name="CaixaDeTexto 1"/>
          <p:cNvSpPr txBox="1"/>
          <p:nvPr/>
        </p:nvSpPr>
        <p:spPr>
          <a:xfrm>
            <a:off x="956514" y="1546729"/>
            <a:ext cx="6920484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CONTEXTUALIZAÇÃO</a:t>
            </a:r>
          </a:p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RODADAS REALIZADAS EM 2021</a:t>
            </a:r>
          </a:p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RODADAS PREVISTAS EM 2022</a:t>
            </a:r>
          </a:p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PERSPECTIVAS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FDF9C527-656B-42FB-9B6F-3CA572CFDDF0}"/>
              </a:ext>
            </a:extLst>
          </p:cNvPr>
          <p:cNvSpPr/>
          <p:nvPr/>
        </p:nvSpPr>
        <p:spPr>
          <a:xfrm>
            <a:off x="280927" y="2307777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800">
                <a:solidFill>
                  <a:srgbClr val="009999"/>
                </a:solidFill>
                <a:latin typeface="Trebuchet MS" panose="020B0603020202020204" pitchFamily="34" charset="0"/>
              </a:rPr>
              <a:t>»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2F30657A-A748-403D-8725-5FFDAD1F942F}"/>
              </a:ext>
            </a:extLst>
          </p:cNvPr>
          <p:cNvSpPr/>
          <p:nvPr/>
        </p:nvSpPr>
        <p:spPr>
          <a:xfrm>
            <a:off x="280927" y="3046447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800">
                <a:solidFill>
                  <a:srgbClr val="009999"/>
                </a:solidFill>
                <a:latin typeface="Trebuchet MS" panose="020B0603020202020204" pitchFamily="34" charset="0"/>
              </a:rPr>
              <a:t>»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B2D36B82-C368-4732-A3D2-470DFC109C31}"/>
              </a:ext>
            </a:extLst>
          </p:cNvPr>
          <p:cNvSpPr/>
          <p:nvPr/>
        </p:nvSpPr>
        <p:spPr>
          <a:xfrm>
            <a:off x="281904" y="3800891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800">
                <a:solidFill>
                  <a:srgbClr val="009999"/>
                </a:solidFill>
                <a:latin typeface="Trebuchet MS" panose="020B0603020202020204" pitchFamily="34" charset="0"/>
              </a:rPr>
              <a:t>»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3DE752DA-5A87-48A1-8145-B25BE53D161F}"/>
              </a:ext>
            </a:extLst>
          </p:cNvPr>
          <p:cNvSpPr/>
          <p:nvPr/>
        </p:nvSpPr>
        <p:spPr>
          <a:xfrm>
            <a:off x="280927" y="4504591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800">
                <a:solidFill>
                  <a:srgbClr val="009999"/>
                </a:solidFill>
                <a:latin typeface="Trebuchet MS" panose="020B0603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012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 idx="4294967295"/>
          </p:nvPr>
        </p:nvSpPr>
        <p:spPr>
          <a:xfrm>
            <a:off x="6305550" y="2653724"/>
            <a:ext cx="9501187" cy="13350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t-BR" sz="4000" dirty="0"/>
              <a:t>CONTEXTUALIZAÇÃO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B90806AB-2C73-4E50-A4B4-6BEFDC203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5896303" cy="28141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F631CAA-0BCD-44C0-BD29-6548305D8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04478" cy="33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5"/>
          <p:cNvSpPr txBox="1">
            <a:spLocks/>
          </p:cNvSpPr>
          <p:nvPr/>
        </p:nvSpPr>
        <p:spPr bwMode="auto">
          <a:xfrm>
            <a:off x="361128" y="257053"/>
            <a:ext cx="1053547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0538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 b="1">
                <a:solidFill>
                  <a:schemeClr val="tx1"/>
                </a:solidFill>
                <a:latin typeface="+mn-lt"/>
              </a:defRPr>
            </a:lvl2pPr>
            <a:lvl3pPr marL="979488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 b="1">
                <a:solidFill>
                  <a:schemeClr val="tx1"/>
                </a:solidFill>
                <a:latin typeface="+mn-lt"/>
              </a:defRPr>
            </a:lvl3pPr>
            <a:lvl4pPr marL="1470025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tx1"/>
                </a:solidFill>
                <a:latin typeface="+mn-lt"/>
              </a:defRPr>
            </a:lvl4pPr>
            <a:lvl5pPr marL="1958975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tx1"/>
                </a:solidFill>
                <a:latin typeface="+mn-lt"/>
              </a:defRPr>
            </a:lvl5pPr>
            <a:lvl6pPr marL="2660650" indent="-244475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3117850" indent="-244475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3575050" indent="-244475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4032250" indent="-244475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altLang="pt-BR" sz="2400" kern="0" dirty="0"/>
              <a:t>Covid-19 segue afetando a demanda com a variante ômicron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60577" y="1071717"/>
            <a:ext cx="6998082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Comparativamente ao ano de 2020, 2021 apresentou recuperação da atividade econômica e da demanda de petróleo, com a flexibilização das restrições sanitárias e avanço da vacinação. 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dirty="0">
              <a:solidFill>
                <a:srgbClr val="000000"/>
              </a:solidFill>
              <a:latin typeface="Arial"/>
              <a:ea typeface="Tahoma"/>
              <a:cs typeface="Arial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Após atingir uma mínima próxima dos US$20/b em 2020, o ano de 2021 foi de tendência de alta para os preços de petróleo, com o preço fechando o ano a US$80/b.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dirty="0">
              <a:solidFill>
                <a:srgbClr val="000000"/>
              </a:solidFill>
              <a:latin typeface="Arial"/>
              <a:ea typeface="Tahoma"/>
              <a:cs typeface="Arial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Nos últimos meses do ano, o surgimento da variante ômicron gerou incertezas quanto à demanda futura diante da possibilidade de recrudescimento da pandemia e necessidade de novas restrições sanitárias, especialmente no mês de novembro</a:t>
            </a:r>
            <a:r>
              <a:rPr lang="pt-BR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Contudo, em dezembro foi possível observar rápida recuperação dos preços.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dirty="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B64C21EE-45B9-4A42-B3F1-84C826824E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932"/>
          <a:stretch/>
        </p:blipFill>
        <p:spPr>
          <a:xfrm>
            <a:off x="8015439" y="897546"/>
            <a:ext cx="3782670" cy="5024283"/>
          </a:xfrm>
          <a:prstGeom prst="snip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8866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5"/>
          <p:cNvSpPr txBox="1">
            <a:spLocks/>
          </p:cNvSpPr>
          <p:nvPr/>
        </p:nvSpPr>
        <p:spPr bwMode="auto">
          <a:xfrm>
            <a:off x="361128" y="257053"/>
            <a:ext cx="855427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0538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 b="1">
                <a:solidFill>
                  <a:schemeClr val="tx1"/>
                </a:solidFill>
                <a:latin typeface="+mn-lt"/>
              </a:defRPr>
            </a:lvl2pPr>
            <a:lvl3pPr marL="979488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 b="1">
                <a:solidFill>
                  <a:schemeClr val="tx1"/>
                </a:solidFill>
                <a:latin typeface="+mn-lt"/>
              </a:defRPr>
            </a:lvl3pPr>
            <a:lvl4pPr marL="1470025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tx1"/>
                </a:solidFill>
                <a:latin typeface="+mn-lt"/>
              </a:defRPr>
            </a:lvl4pPr>
            <a:lvl5pPr marL="1958975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tx1"/>
                </a:solidFill>
                <a:latin typeface="+mn-lt"/>
              </a:defRPr>
            </a:lvl5pPr>
            <a:lvl6pPr marL="2660650" indent="-244475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3117850" indent="-244475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3575050" indent="-244475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4032250" indent="-244475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altLang="pt-BR" sz="2400" kern="0"/>
              <a:t>Preços do petróleo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D2BBBFAB-7710-4399-8632-0E993E95EF4B}"/>
              </a:ext>
            </a:extLst>
          </p:cNvPr>
          <p:cNvSpPr/>
          <p:nvPr/>
        </p:nvSpPr>
        <p:spPr>
          <a:xfrm>
            <a:off x="227100" y="1375125"/>
            <a:ext cx="66647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grupo Opep+ mantém seu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planejamento de </a:t>
            </a:r>
            <a:r>
              <a:rPr lang="pt-BR" sz="16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manter certa ociosidade em sua produção de petróleo, com aumentos moderados previstos ao longo de 2022. Por outro lado, verificou-se aumento da demanda de combustíveis nos EUA, Ásia e Américas. Com isso, </a:t>
            </a:r>
            <a:r>
              <a:rPr lang="pt-BR" sz="16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mantém-se </a:t>
            </a:r>
            <a:r>
              <a:rPr lang="pt-BR" sz="16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redução dos estoques mundiais de petróleo.</a:t>
            </a:r>
          </a:p>
          <a:p>
            <a:pPr marL="285750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t-BR" sz="1600" b="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Adicionalmente, no início de 2022, o conflito na Ucrânia e seus desdobramentos geopolíticos trouxeram incertezas nos mercados e pressionaram os preços de petróleo para cima..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conjunção desses dois fatores 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influenciou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cotação do Brent que, em 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março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2022, 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superou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US$120/b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pela 1ª vez em 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dez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anos.</a:t>
            </a:r>
          </a:p>
          <a:p>
            <a:pPr marL="285750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t-BR" sz="1600" b="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6484BA71-2171-4702-9AB4-A4E14042A78F}"/>
              </a:ext>
            </a:extLst>
          </p:cNvPr>
          <p:cNvSpPr/>
          <p:nvPr/>
        </p:nvSpPr>
        <p:spPr>
          <a:xfrm>
            <a:off x="827992" y="4922310"/>
            <a:ext cx="666476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pt-BR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709" y="0"/>
            <a:ext cx="4563291" cy="63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5"/>
          <p:cNvSpPr>
            <a:spLocks noGrp="1"/>
          </p:cNvSpPr>
          <p:nvPr>
            <p:ph type="body" sz="quarter" idx="10"/>
          </p:nvPr>
        </p:nvSpPr>
        <p:spPr>
          <a:xfrm>
            <a:off x="514349" y="4956422"/>
            <a:ext cx="10572751" cy="490537"/>
          </a:xfrm>
        </p:spPr>
        <p:txBody>
          <a:bodyPr/>
          <a:lstStyle/>
          <a:p>
            <a:r>
              <a:rPr lang="pt-BR" sz="4000" dirty="0"/>
              <a:t>LEILÕES REALIZADOS NO MUNDO: 2021</a:t>
            </a:r>
          </a:p>
        </p:txBody>
      </p:sp>
    </p:spTree>
    <p:extLst>
      <p:ext uri="{BB962C8B-B14F-4D97-AF65-F5344CB8AC3E}">
        <p14:creationId xmlns:p14="http://schemas.microsoft.com/office/powerpoint/2010/main" val="12088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eta entalhada para a direita 59"/>
          <p:cNvSpPr/>
          <p:nvPr/>
        </p:nvSpPr>
        <p:spPr>
          <a:xfrm>
            <a:off x="629101" y="3005654"/>
            <a:ext cx="10886624" cy="969602"/>
          </a:xfrm>
          <a:prstGeom prst="notchedRightArrow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527050" y="937017"/>
            <a:ext cx="1080000" cy="0"/>
          </a:xfrm>
          <a:prstGeom prst="line">
            <a:avLst/>
          </a:prstGeom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400" dirty="0"/>
              <a:t>Principais rodadas de licitação em 2021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811037" y="3251075"/>
            <a:ext cx="8350250" cy="480281"/>
          </a:xfrm>
          <a:prstGeom prst="roundRect">
            <a:avLst>
              <a:gd name="adj" fmla="val 38618"/>
            </a:avLst>
          </a:prstGeom>
          <a:solidFill>
            <a:schemeClr val="tx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>
            <a:off x="1473357" y="1468171"/>
            <a:ext cx="2073666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20" rIns="180000" bIns="45720" rtlCol="0" anchor="t"/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Angola</a:t>
            </a:r>
          </a:p>
          <a:p>
            <a:pPr algn="r"/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Bacias Terrestres do Congo e do Kwanza</a:t>
            </a:r>
          </a:p>
          <a:p>
            <a:pPr algn="r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705" indent="-179705" algn="r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nove blocos colocados em oferta foram concedidos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1838826" y="3339043"/>
            <a:ext cx="1356530" cy="306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</a:t>
            </a:r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/2021</a:t>
            </a:r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702143" y="3993803"/>
            <a:ext cx="1792740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Egito</a:t>
            </a:r>
          </a:p>
          <a:p>
            <a:pPr algn="r"/>
            <a:endParaRPr lang="pt-BR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Bid Round 2021</a:t>
            </a:r>
          </a:p>
          <a:p>
            <a:pPr marL="180000" indent="-180000" algn="r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Oito áreas foram concedidas.</a:t>
            </a:r>
            <a:endParaRPr lang="pt-BR" sz="12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6805801" y="3252505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0" name="Conector reto 69"/>
          <p:cNvCxnSpPr>
            <a:stCxn id="68" idx="0"/>
          </p:cNvCxnSpPr>
          <p:nvPr/>
        </p:nvCxnSpPr>
        <p:spPr>
          <a:xfrm flipH="1" flipV="1">
            <a:off x="6847175" y="2655977"/>
            <a:ext cx="26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ipse 71"/>
          <p:cNvSpPr/>
          <p:nvPr/>
        </p:nvSpPr>
        <p:spPr>
          <a:xfrm>
            <a:off x="2257130" y="3609046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9" name="Conector reto 88"/>
          <p:cNvCxnSpPr>
            <a:stCxn id="72" idx="4"/>
          </p:cNvCxnSpPr>
          <p:nvPr/>
        </p:nvCxnSpPr>
        <p:spPr>
          <a:xfrm>
            <a:off x="2298530" y="3691846"/>
            <a:ext cx="0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ângulo 89"/>
          <p:cNvSpPr/>
          <p:nvPr/>
        </p:nvSpPr>
        <p:spPr>
          <a:xfrm>
            <a:off x="5475460" y="1324189"/>
            <a:ext cx="1511429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Indonésia</a:t>
            </a:r>
          </a:p>
          <a:p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Indonesia Oil and Gas 1st Bid Round 2021</a:t>
            </a:r>
          </a:p>
          <a:p>
            <a:pPr algn="just"/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Seis áreas em oferta.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 resultados divulgados.</a:t>
            </a: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5379538" y="3291431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reto 38"/>
          <p:cNvCxnSpPr>
            <a:cxnSpLocks/>
          </p:cNvCxnSpPr>
          <p:nvPr/>
        </p:nvCxnSpPr>
        <p:spPr>
          <a:xfrm flipH="1" flipV="1">
            <a:off x="5420911" y="2694903"/>
            <a:ext cx="26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6836151" y="3602905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reto 42"/>
          <p:cNvCxnSpPr>
            <a:cxnSpLocks/>
          </p:cNvCxnSpPr>
          <p:nvPr/>
        </p:nvCxnSpPr>
        <p:spPr>
          <a:xfrm>
            <a:off x="6877545" y="3670908"/>
            <a:ext cx="0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9687823" y="3609046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>
            <a:off x="9729226" y="3691846"/>
            <a:ext cx="0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8736933" y="3288562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/>
          <p:cNvCxnSpPr/>
          <p:nvPr/>
        </p:nvCxnSpPr>
        <p:spPr>
          <a:xfrm flipH="1" flipV="1">
            <a:off x="8775586" y="2692954"/>
            <a:ext cx="26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26815" y="6074744"/>
            <a:ext cx="1171324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900" b="1" dirty="0">
                <a:solidFill>
                  <a:schemeClr val="bg2">
                    <a:lumMod val="10000"/>
                  </a:schemeClr>
                </a:solidFill>
                <a:latin typeface="Tahoma"/>
                <a:ea typeface="Tahoma"/>
                <a:cs typeface="Tahoma"/>
              </a:rPr>
              <a:t>Fontes:</a:t>
            </a:r>
            <a:r>
              <a:rPr lang="pt-BR" sz="900" dirty="0">
                <a:solidFill>
                  <a:schemeClr val="bg2">
                    <a:lumMod val="10000"/>
                  </a:schemeClr>
                </a:solidFill>
                <a:latin typeface="Tahoma"/>
                <a:ea typeface="Tahoma"/>
                <a:cs typeface="Tahoma"/>
              </a:rPr>
              <a:t> ANP, ANPG, (Angola), BOEM (EUA), </a:t>
            </a:r>
            <a:r>
              <a:rPr lang="pt-BR" sz="900" dirty="0">
                <a:latin typeface="Tahoma"/>
                <a:ea typeface="Tahoma"/>
                <a:cs typeface="Tahoma"/>
              </a:rPr>
              <a:t>DGH (Índia), EUG (Egito), </a:t>
            </a:r>
            <a:r>
              <a:rPr lang="en-US" sz="900" dirty="0"/>
              <a:t>Ministry of Energy and Mineral Resources (Indonésia),</a:t>
            </a:r>
            <a:r>
              <a:rPr lang="pt-BR" sz="900" dirty="0">
                <a:latin typeface="Tahoma"/>
                <a:ea typeface="Tahoma"/>
                <a:cs typeface="Tahoma"/>
              </a:rPr>
              <a:t> NPD (Noruega), </a:t>
            </a:r>
            <a:r>
              <a:rPr lang="pt-BR" sz="900" dirty="0">
                <a:solidFill>
                  <a:schemeClr val="bg2">
                    <a:lumMod val="10000"/>
                  </a:schemeClr>
                </a:solidFill>
                <a:latin typeface="Tahoma"/>
                <a:ea typeface="Tahoma"/>
                <a:cs typeface="Tahoma"/>
              </a:rPr>
              <a:t>Offshore Petroleum Board (Canadá),</a:t>
            </a:r>
            <a:r>
              <a:rPr lang="pt-BR" sz="900" dirty="0">
                <a:latin typeface="Tahoma"/>
                <a:ea typeface="Tahoma"/>
                <a:cs typeface="Tahoma"/>
              </a:rPr>
              <a:t> Petronas</a:t>
            </a:r>
            <a:r>
              <a:rPr lang="pt-BR" sz="900" dirty="0">
                <a:solidFill>
                  <a:schemeClr val="bg2">
                    <a:lumMod val="10000"/>
                  </a:schemeClr>
                </a:solidFill>
                <a:latin typeface="Tahoma"/>
                <a:ea typeface="Tahoma"/>
                <a:cs typeface="Tahoma"/>
              </a:rPr>
              <a:t>. </a:t>
            </a:r>
            <a:endParaRPr lang="pt-BR" sz="9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Elipse 56">
            <a:extLst>
              <a:ext uri="{FF2B5EF4-FFF2-40B4-BE49-F238E27FC236}">
                <a16:creationId xmlns="" xmlns:a16="http://schemas.microsoft.com/office/drawing/2014/main" id="{8EFAF830-5A8A-4951-BA9D-8E6547C69164}"/>
              </a:ext>
            </a:extLst>
          </p:cNvPr>
          <p:cNvSpPr/>
          <p:nvPr/>
        </p:nvSpPr>
        <p:spPr>
          <a:xfrm>
            <a:off x="4820180" y="3628419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9" name="Conector reto 58">
            <a:extLst>
              <a:ext uri="{FF2B5EF4-FFF2-40B4-BE49-F238E27FC236}">
                <a16:creationId xmlns="" xmlns:a16="http://schemas.microsoft.com/office/drawing/2014/main" id="{A9BFBEAA-437D-4AE2-9FC4-088D4B0C9188}"/>
              </a:ext>
            </a:extLst>
          </p:cNvPr>
          <p:cNvCxnSpPr/>
          <p:nvPr/>
        </p:nvCxnSpPr>
        <p:spPr>
          <a:xfrm>
            <a:off x="4861577" y="3690197"/>
            <a:ext cx="0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 60">
            <a:extLst>
              <a:ext uri="{FF2B5EF4-FFF2-40B4-BE49-F238E27FC236}">
                <a16:creationId xmlns="" xmlns:a16="http://schemas.microsoft.com/office/drawing/2014/main" id="{42F36FA2-D1DC-4AC3-A814-EE163451B0B8}"/>
              </a:ext>
            </a:extLst>
          </p:cNvPr>
          <p:cNvSpPr/>
          <p:nvPr/>
        </p:nvSpPr>
        <p:spPr>
          <a:xfrm>
            <a:off x="9511768" y="3982089"/>
            <a:ext cx="1748280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Canadá</a:t>
            </a:r>
          </a:p>
          <a:p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Rodadas NS21-1 e NL16-CFB03</a:t>
            </a:r>
          </a:p>
          <a:p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houve propostas pelas áreas ofertadas.</a:t>
            </a: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924B2DA-5696-4588-94F5-E99C1777FB91}"/>
              </a:ext>
            </a:extLst>
          </p:cNvPr>
          <p:cNvSpPr/>
          <p:nvPr/>
        </p:nvSpPr>
        <p:spPr>
          <a:xfrm>
            <a:off x="8690961" y="1400985"/>
            <a:ext cx="2682433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Estados Unidos</a:t>
            </a:r>
          </a:p>
          <a:p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Lease Sales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257:</a:t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Golfo do México</a:t>
            </a:r>
          </a:p>
          <a:p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308 blocos foram concedidos.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Arrecadação de US$ 191 milhões.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 atualmente revogados.</a:t>
            </a:r>
          </a:p>
          <a:p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Resultado de imagem para united states flag">
            <a:extLst>
              <a:ext uri="{FF2B5EF4-FFF2-40B4-BE49-F238E27FC236}">
                <a16:creationId xmlns="" xmlns:a16="http://schemas.microsoft.com/office/drawing/2014/main" id="{BFDADFDE-2EBD-471D-B7CE-6C7A27CB2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5" t="141" r="34439" b="-141"/>
          <a:stretch/>
        </p:blipFill>
        <p:spPr bwMode="auto">
          <a:xfrm>
            <a:off x="8766793" y="1421052"/>
            <a:ext cx="288000" cy="288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m para angola flag">
            <a:extLst>
              <a:ext uri="{FF2B5EF4-FFF2-40B4-BE49-F238E27FC236}">
                <a16:creationId xmlns="" xmlns:a16="http://schemas.microsoft.com/office/drawing/2014/main" id="{F2B59E1B-9E65-4E6E-A764-2371A0478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/>
        </p:blipFill>
        <p:spPr bwMode="auto">
          <a:xfrm>
            <a:off x="2270721" y="1478731"/>
            <a:ext cx="288000" cy="288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C83B0F52-DDFB-4C15-A0CE-F18F1CE3C0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16" y="4035633"/>
            <a:ext cx="292608" cy="250554"/>
          </a:xfrm>
          <a:prstGeom prst="flowChartConnector">
            <a:avLst/>
          </a:prstGeom>
        </p:spPr>
      </p:pic>
      <p:pic>
        <p:nvPicPr>
          <p:cNvPr id="1030" name="Picture 6" descr="7 Facts about Canada's flag | Toronto.com">
            <a:extLst>
              <a:ext uri="{FF2B5EF4-FFF2-40B4-BE49-F238E27FC236}">
                <a16:creationId xmlns="" xmlns:a16="http://schemas.microsoft.com/office/drawing/2014/main" id="{703486A7-2522-475B-9F1B-751356626DE1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870" y="4000840"/>
            <a:ext cx="292608" cy="29260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CB6FD77-75D0-4A32-B8AB-2E3B371A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553" y="1386639"/>
            <a:ext cx="288000" cy="227524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tângulo 46"/>
          <p:cNvSpPr/>
          <p:nvPr/>
        </p:nvSpPr>
        <p:spPr>
          <a:xfrm>
            <a:off x="2913387" y="3944093"/>
            <a:ext cx="2413280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20" rIns="180000" bIns="45720" rtlCol="0" anchor="t"/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Noruega</a:t>
            </a:r>
          </a:p>
          <a:p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Concessão de áreas pré-definidas 2021 (APA 2021) e 25ª rodada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705" indent="-179705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 2021: 53 licenças de produção concedidas a 28 empresas.</a:t>
            </a:r>
          </a:p>
          <a:p>
            <a:pPr marL="179705" indent="-179705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25ª Rodada: quatro áreas concedidas no Mar de Barents.</a:t>
            </a: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Picture 8" descr="Image result for norway flag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13636"/>
          <a:stretch/>
        </p:blipFill>
        <p:spPr bwMode="auto">
          <a:xfrm>
            <a:off x="4351413" y="3982581"/>
            <a:ext cx="261587" cy="2615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/>
          <p:cNvSpPr/>
          <p:nvPr/>
        </p:nvSpPr>
        <p:spPr>
          <a:xfrm>
            <a:off x="3425454" y="3295783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" name="Conector reto 53"/>
          <p:cNvCxnSpPr>
            <a:cxnSpLocks/>
          </p:cNvCxnSpPr>
          <p:nvPr/>
        </p:nvCxnSpPr>
        <p:spPr>
          <a:xfrm flipH="1" flipV="1">
            <a:off x="3443015" y="2699255"/>
            <a:ext cx="26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extLst>
              <a:ext uri="{FF2B5EF4-FFF2-40B4-BE49-F238E27FC236}">
                <a16:creationId xmlns="" xmlns:a16="http://schemas.microsoft.com/office/drawing/2014/main" id="{D1169B56-D192-420A-A30C-A84897CE5D1C}"/>
              </a:ext>
            </a:extLst>
          </p:cNvPr>
          <p:cNvSpPr/>
          <p:nvPr/>
        </p:nvSpPr>
        <p:spPr>
          <a:xfrm>
            <a:off x="3642417" y="1474372"/>
            <a:ext cx="1697400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Malásia</a:t>
            </a:r>
          </a:p>
          <a:p>
            <a:pPr algn="r"/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MBR 2021</a:t>
            </a:r>
          </a:p>
          <a:p>
            <a:pPr marL="180000" indent="-180000" algn="r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Seis dos treze blocos ofertados foram concedidos.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" name="Picture 4">
            <a:extLst>
              <a:ext uri="{FF2B5EF4-FFF2-40B4-BE49-F238E27FC236}">
                <a16:creationId xmlns="" xmlns:a16="http://schemas.microsoft.com/office/drawing/2014/main" id="{9BFD9C18-88C1-4AE6-9BDF-C5041908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056" y="1480590"/>
            <a:ext cx="288000" cy="2745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tângulo 48"/>
          <p:cNvSpPr/>
          <p:nvPr/>
        </p:nvSpPr>
        <p:spPr>
          <a:xfrm>
            <a:off x="3051616" y="3322990"/>
            <a:ext cx="1345700" cy="306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</a:t>
            </a:r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/2021</a:t>
            </a:r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4499597" y="3327339"/>
            <a:ext cx="1345700" cy="306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Set/2021</a:t>
            </a:r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6565574" y="3336049"/>
            <a:ext cx="1345700" cy="306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Out/2021</a:t>
            </a:r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8916904" y="3336050"/>
            <a:ext cx="1345700" cy="306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Dez/2021</a:t>
            </a:r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7741243" y="3336054"/>
            <a:ext cx="1345700" cy="306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</a:t>
            </a:r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/2021</a:t>
            </a:r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5333697" y="3856268"/>
            <a:ext cx="2147506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Índia</a:t>
            </a:r>
          </a:p>
          <a:p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6ª Rodada da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Acreage Licensing Policy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blocos ofertados em onze bacias sedimentares. Destes, 4 em águas rasas e 4 em águas profundas.</a:t>
            </a:r>
          </a:p>
          <a:p>
            <a:endParaRPr lang="pt-BR" sz="105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 ainda não divulgado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3" name="Picture 2" descr="Image result for india flag&quot;">
            <a:extLst>
              <a:ext uri="{FF2B5EF4-FFF2-40B4-BE49-F238E27FC236}">
                <a16:creationId xmlns="" xmlns:a16="http://schemas.microsoft.com/office/drawing/2014/main" id="{64598E7B-91E2-4837-B5E9-C2A6820C0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6228619" y="3861551"/>
            <a:ext cx="292269" cy="2922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tângulo 45">
            <a:extLst>
              <a:ext uri="{FF2B5EF4-FFF2-40B4-BE49-F238E27FC236}">
                <a16:creationId xmlns="" xmlns:a16="http://schemas.microsoft.com/office/drawing/2014/main" id="{865863B8-4A45-4508-BD5D-5F48886B3D55}"/>
              </a:ext>
            </a:extLst>
          </p:cNvPr>
          <p:cNvSpPr/>
          <p:nvPr/>
        </p:nvSpPr>
        <p:spPr>
          <a:xfrm>
            <a:off x="6924143" y="1370651"/>
            <a:ext cx="1748280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20" rIns="180000" bIns="45720" rtlCol="0" anchor="t"/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Tahoma"/>
                <a:cs typeface="Tahoma"/>
              </a:rPr>
              <a:t>    Brasil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17a Rodada de Concessão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Cinco blocos concedidos na Bacia de Santos.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Bônus de assinatura de R$ 37 milhões.</a:t>
            </a:r>
            <a:endParaRPr lang="pt-BR" sz="105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m 2" descr="Logotipo, Círculo&#10;&#10;Descrição gerada automaticamente">
            <a:extLst>
              <a:ext uri="{FF2B5EF4-FFF2-40B4-BE49-F238E27FC236}">
                <a16:creationId xmlns="" xmlns:a16="http://schemas.microsoft.com/office/drawing/2014/main" id="{F339F6CB-783C-4A60-8573-7A8303A7AD3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921" r="21921"/>
          <a:stretch/>
        </p:blipFill>
        <p:spPr>
          <a:xfrm>
            <a:off x="7959328" y="1326560"/>
            <a:ext cx="329804" cy="302891"/>
          </a:xfrm>
          <a:prstGeom prst="ellipse">
            <a:avLst/>
          </a:prstGeom>
        </p:spPr>
      </p:pic>
      <p:sp>
        <p:nvSpPr>
          <p:cNvPr id="75" name="Retângulo 74">
            <a:extLst>
              <a:ext uri="{FF2B5EF4-FFF2-40B4-BE49-F238E27FC236}">
                <a16:creationId xmlns="" xmlns:a16="http://schemas.microsoft.com/office/drawing/2014/main" id="{FBD8D131-6FB2-4C2C-B247-1D4B8AC88EEC}"/>
              </a:ext>
            </a:extLst>
          </p:cNvPr>
          <p:cNvSpPr/>
          <p:nvPr/>
        </p:nvSpPr>
        <p:spPr>
          <a:xfrm>
            <a:off x="7733769" y="3894775"/>
            <a:ext cx="1748280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20" rIns="180000" bIns="45720" rtlCol="0" anchor="t"/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Tahoma"/>
                <a:cs typeface="Tahoma"/>
              </a:rPr>
              <a:t>    Brasil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Leilão de Volumes Excedentes da Cessão Onerosa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Áreas de Sépia e Atapu licitadas em regime de partilha.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Bônus de assinatura de R$ 11 bilhões.</a:t>
            </a:r>
            <a:endParaRPr lang="pt-BR" sz="105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6" name="Imagem 75" descr="Logotipo, Círculo&#10;&#10;Descrição gerada automaticamente">
            <a:extLst>
              <a:ext uri="{FF2B5EF4-FFF2-40B4-BE49-F238E27FC236}">
                <a16:creationId xmlns="" xmlns:a16="http://schemas.microsoft.com/office/drawing/2014/main" id="{6B50C3F8-6362-4B99-BF9A-E6F39B39F0E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921" r="21921"/>
          <a:stretch/>
        </p:blipFill>
        <p:spPr>
          <a:xfrm>
            <a:off x="8768952" y="3850685"/>
            <a:ext cx="329804" cy="302891"/>
          </a:xfrm>
          <a:prstGeom prst="ellipse">
            <a:avLst/>
          </a:prstGeom>
        </p:spPr>
      </p:pic>
      <p:sp>
        <p:nvSpPr>
          <p:cNvPr id="77" name="Elipse 76">
            <a:extLst>
              <a:ext uri="{FF2B5EF4-FFF2-40B4-BE49-F238E27FC236}">
                <a16:creationId xmlns="" xmlns:a16="http://schemas.microsoft.com/office/drawing/2014/main" id="{514C868D-4FD5-4F4B-8ACD-A796F488FBF7}"/>
              </a:ext>
            </a:extLst>
          </p:cNvPr>
          <p:cNvSpPr/>
          <p:nvPr/>
        </p:nvSpPr>
        <p:spPr>
          <a:xfrm>
            <a:off x="8538662" y="3283493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8" name="Conector reto 77">
            <a:extLst>
              <a:ext uri="{FF2B5EF4-FFF2-40B4-BE49-F238E27FC236}">
                <a16:creationId xmlns="" xmlns:a16="http://schemas.microsoft.com/office/drawing/2014/main" id="{BC398C01-D5E6-4A84-95A3-1528A658EA10}"/>
              </a:ext>
            </a:extLst>
          </p:cNvPr>
          <p:cNvCxnSpPr>
            <a:cxnSpLocks/>
          </p:cNvCxnSpPr>
          <p:nvPr/>
        </p:nvCxnSpPr>
        <p:spPr>
          <a:xfrm flipH="1" flipV="1">
            <a:off x="8580036" y="2686966"/>
            <a:ext cx="26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ipse 79">
            <a:extLst>
              <a:ext uri="{FF2B5EF4-FFF2-40B4-BE49-F238E27FC236}">
                <a16:creationId xmlns="" xmlns:a16="http://schemas.microsoft.com/office/drawing/2014/main" id="{BC3907CF-F1D3-440D-A4D4-BF93819505B1}"/>
              </a:ext>
            </a:extLst>
          </p:cNvPr>
          <p:cNvSpPr/>
          <p:nvPr/>
        </p:nvSpPr>
        <p:spPr>
          <a:xfrm>
            <a:off x="9211572" y="3624921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1" name="Conector reto 80">
            <a:extLst>
              <a:ext uri="{FF2B5EF4-FFF2-40B4-BE49-F238E27FC236}">
                <a16:creationId xmlns="" xmlns:a16="http://schemas.microsoft.com/office/drawing/2014/main" id="{B1874742-A8A2-4FA7-ADA0-509F121AB868}"/>
              </a:ext>
            </a:extLst>
          </p:cNvPr>
          <p:cNvCxnSpPr>
            <a:cxnSpLocks/>
          </p:cNvCxnSpPr>
          <p:nvPr/>
        </p:nvCxnSpPr>
        <p:spPr>
          <a:xfrm>
            <a:off x="9252976" y="3707721"/>
            <a:ext cx="0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D8E5DB7-0199-4E2D-88AF-433A5089BA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54" y="716177"/>
            <a:ext cx="765271" cy="4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6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 idx="4294967295"/>
          </p:nvPr>
        </p:nvSpPr>
        <p:spPr>
          <a:xfrm>
            <a:off x="7392988" y="2514600"/>
            <a:ext cx="4799012" cy="13350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t-BR" sz="3200" dirty="0"/>
              <a:t>RODADAS PREVISTAS NO MUNDO: 2022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3CAB07F-F757-47BA-970E-92B2D5B94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43"/>
            <a:ext cx="5791200" cy="3510454"/>
          </a:xfrm>
          <a:prstGeom prst="rect">
            <a:avLst/>
          </a:prstGeom>
        </p:spPr>
      </p:pic>
      <p:pic>
        <p:nvPicPr>
          <p:cNvPr id="1026" name="Picture 2" descr="TNPetróleo - Notícia - Pré-edital e minuta da 16ª Rodada de ...">
            <a:extLst>
              <a:ext uri="{FF2B5EF4-FFF2-40B4-BE49-F238E27FC236}">
                <a16:creationId xmlns="" xmlns:a16="http://schemas.microsoft.com/office/drawing/2014/main" id="{D2DC052A-310F-4EC4-A86E-2D730EEA4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4823"/>
            <a:ext cx="5791200" cy="253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eta entalhada para a direita 59"/>
          <p:cNvSpPr/>
          <p:nvPr/>
        </p:nvSpPr>
        <p:spPr>
          <a:xfrm>
            <a:off x="629101" y="3014363"/>
            <a:ext cx="10886624" cy="969602"/>
          </a:xfrm>
          <a:prstGeom prst="notchedRightArrow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527050" y="1041525"/>
            <a:ext cx="1080000" cy="0"/>
          </a:xfrm>
          <a:prstGeom prst="line">
            <a:avLst/>
          </a:prstGeom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400" dirty="0"/>
              <a:t>Principais rodadas de licitação em 2022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811037" y="3259784"/>
            <a:ext cx="8350250" cy="480281"/>
          </a:xfrm>
          <a:prstGeom prst="roundRect">
            <a:avLst>
              <a:gd name="adj" fmla="val 38618"/>
            </a:avLst>
          </a:prstGeom>
          <a:solidFill>
            <a:schemeClr val="tx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4" name="Imagem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329" y="298887"/>
            <a:ext cx="765271" cy="445717"/>
          </a:xfrm>
          <a:prstGeom prst="rect">
            <a:avLst/>
          </a:prstGeom>
        </p:spPr>
      </p:pic>
      <p:sp>
        <p:nvSpPr>
          <p:cNvPr id="79" name="Retângulo 78"/>
          <p:cNvSpPr/>
          <p:nvPr/>
        </p:nvSpPr>
        <p:spPr>
          <a:xfrm>
            <a:off x="26814" y="1248635"/>
            <a:ext cx="2200364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20" rIns="180000" bIns="45720" rtlCol="0" anchor="t"/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Angola</a:t>
            </a:r>
          </a:p>
          <a:p>
            <a:pPr algn="r"/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Bacias Marítimas do Baixo Congo e do Kwanza</a:t>
            </a:r>
          </a:p>
          <a:p>
            <a:pPr algn="r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1838826" y="3347752"/>
            <a:ext cx="1227041" cy="306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Jan/2022</a:t>
            </a:r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2246073" y="3294737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0" name="Conector reto 69"/>
          <p:cNvCxnSpPr>
            <a:stCxn id="68" idx="0"/>
          </p:cNvCxnSpPr>
          <p:nvPr/>
        </p:nvCxnSpPr>
        <p:spPr>
          <a:xfrm flipH="1" flipV="1">
            <a:off x="2287447" y="2698209"/>
            <a:ext cx="26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ipse 71"/>
          <p:cNvSpPr/>
          <p:nvPr/>
        </p:nvSpPr>
        <p:spPr>
          <a:xfrm>
            <a:off x="3145412" y="3609046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9" name="Conector reto 88"/>
          <p:cNvCxnSpPr>
            <a:stCxn id="72" idx="4"/>
          </p:cNvCxnSpPr>
          <p:nvPr/>
        </p:nvCxnSpPr>
        <p:spPr>
          <a:xfrm>
            <a:off x="3186812" y="3691846"/>
            <a:ext cx="0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ângulo 89"/>
          <p:cNvSpPr/>
          <p:nvPr/>
        </p:nvSpPr>
        <p:spPr>
          <a:xfrm>
            <a:off x="7210905" y="1092869"/>
            <a:ext cx="1748280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Libéria</a:t>
            </a:r>
          </a:p>
          <a:p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2ª Rodada de Licitação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Offshore</a:t>
            </a:r>
          </a:p>
          <a:p>
            <a:pPr algn="just"/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de 8 blocos offshore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Recebimento de ofertas até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junho/2022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4066215" y="3336055"/>
            <a:ext cx="1345700" cy="306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Mar/2022</a:t>
            </a:r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6574654" y="3317558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reto 38"/>
          <p:cNvCxnSpPr>
            <a:cxnSpLocks/>
            <a:stCxn id="38" idx="0"/>
          </p:cNvCxnSpPr>
          <p:nvPr/>
        </p:nvCxnSpPr>
        <p:spPr>
          <a:xfrm flipH="1" flipV="1">
            <a:off x="6616028" y="2721030"/>
            <a:ext cx="26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7297714" y="3602905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reto 42"/>
          <p:cNvCxnSpPr>
            <a:cxnSpLocks/>
          </p:cNvCxnSpPr>
          <p:nvPr/>
        </p:nvCxnSpPr>
        <p:spPr>
          <a:xfrm>
            <a:off x="7339108" y="3670908"/>
            <a:ext cx="0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9258202" y="3600337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>
            <a:off x="9299605" y="3683137"/>
            <a:ext cx="0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7273880" y="3305980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/>
          <p:cNvCxnSpPr/>
          <p:nvPr/>
        </p:nvCxnSpPr>
        <p:spPr>
          <a:xfrm flipH="1" flipV="1">
            <a:off x="7312533" y="2710372"/>
            <a:ext cx="26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26814" y="6074744"/>
            <a:ext cx="121651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ea typeface="Tahoma" panose="020B0604030504040204" pitchFamily="34" charset="0"/>
                <a:cs typeface="Tahoma" panose="020B0604030504040204" pitchFamily="34" charset="0"/>
              </a:rPr>
              <a:t>Fontes</a:t>
            </a:r>
            <a:r>
              <a:rPr lang="pt-BR" sz="900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900" dirty="0" smtClean="0">
                <a:ea typeface="Tahoma" panose="020B0604030504040204" pitchFamily="34" charset="0"/>
                <a:cs typeface="Tahoma" panose="020B0604030504040204" pitchFamily="34" charset="0"/>
              </a:rPr>
              <a:t>ANP, ANPG</a:t>
            </a:r>
            <a:r>
              <a:rPr lang="pt-BR" sz="900" dirty="0">
                <a:ea typeface="Tahoma" panose="020B0604030504040204" pitchFamily="34" charset="0"/>
                <a:cs typeface="Tahoma" panose="020B0604030504040204" pitchFamily="34" charset="0"/>
              </a:rPr>
              <a:t>, (Angola), Argus, BOEM (EUA), DGH (Índia), DIIS (</a:t>
            </a:r>
            <a:r>
              <a:rPr lang="pt-BR" sz="900" dirty="0" smtClean="0">
                <a:ea typeface="Tahoma" panose="020B0604030504040204" pitchFamily="34" charset="0"/>
                <a:cs typeface="Tahoma" panose="020B0604030504040204" pitchFamily="34" charset="0"/>
              </a:rPr>
              <a:t>Austrália</a:t>
            </a:r>
            <a:r>
              <a:rPr lang="pt-BR" sz="900" dirty="0">
                <a:ea typeface="Tahoma" panose="020B0604030504040204" pitchFamily="34" charset="0"/>
                <a:cs typeface="Tahoma" panose="020B0604030504040204" pitchFamily="34" charset="0"/>
              </a:rPr>
              <a:t>), LPRA (Libéria),</a:t>
            </a:r>
            <a:r>
              <a:rPr lang="en-US" sz="900" dirty="0"/>
              <a:t> Ministry of Energy and Energy Industries (Trinidad e Tobago), Ministry of Energy and Mineral Resources (Indonésia),</a:t>
            </a:r>
            <a:r>
              <a:rPr lang="pt-BR" sz="900" dirty="0">
                <a:ea typeface="Tahoma" panose="020B0604030504040204" pitchFamily="34" charset="0"/>
                <a:cs typeface="Tahoma" panose="020B0604030504040204" pitchFamily="34" charset="0"/>
              </a:rPr>
              <a:t> Petronas. 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="" xmlns:a16="http://schemas.microsoft.com/office/drawing/2014/main" id="{8EFAF830-5A8A-4951-BA9D-8E6547C69164}"/>
              </a:ext>
            </a:extLst>
          </p:cNvPr>
          <p:cNvSpPr/>
          <p:nvPr/>
        </p:nvSpPr>
        <p:spPr>
          <a:xfrm>
            <a:off x="6568613" y="3637128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9" name="Conector reto 58">
            <a:extLst>
              <a:ext uri="{FF2B5EF4-FFF2-40B4-BE49-F238E27FC236}">
                <a16:creationId xmlns="" xmlns:a16="http://schemas.microsoft.com/office/drawing/2014/main" id="{A9BFBEAA-437D-4AE2-9FC4-088D4B0C9188}"/>
              </a:ext>
            </a:extLst>
          </p:cNvPr>
          <p:cNvCxnSpPr/>
          <p:nvPr/>
        </p:nvCxnSpPr>
        <p:spPr>
          <a:xfrm>
            <a:off x="6610011" y="3698906"/>
            <a:ext cx="0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 60">
            <a:extLst>
              <a:ext uri="{FF2B5EF4-FFF2-40B4-BE49-F238E27FC236}">
                <a16:creationId xmlns="" xmlns:a16="http://schemas.microsoft.com/office/drawing/2014/main" id="{42F36FA2-D1DC-4AC3-A814-EE163451B0B8}"/>
              </a:ext>
            </a:extLst>
          </p:cNvPr>
          <p:cNvSpPr/>
          <p:nvPr/>
        </p:nvSpPr>
        <p:spPr>
          <a:xfrm>
            <a:off x="4945572" y="3973380"/>
            <a:ext cx="1748280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Gâmbia</a:t>
            </a:r>
          </a:p>
          <a:p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Offshore Block A1</a:t>
            </a:r>
          </a:p>
          <a:p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de um bloco </a:t>
            </a:r>
            <a:r>
              <a:rPr lang="pt-B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offshore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foi devolvido pela BP.</a:t>
            </a: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924B2DA-5696-4588-94F5-E99C1777FB91}"/>
              </a:ext>
            </a:extLst>
          </p:cNvPr>
          <p:cNvSpPr/>
          <p:nvPr/>
        </p:nvSpPr>
        <p:spPr>
          <a:xfrm>
            <a:off x="9284925" y="4204435"/>
            <a:ext cx="2302781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Estados Unidos</a:t>
            </a:r>
          </a:p>
          <a:p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Lease Sales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258, 259 e 261</a:t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Blocos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ofertados no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Golfo do México e no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Alasca.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momento, sem data prevista.</a:t>
            </a:r>
          </a:p>
        </p:txBody>
      </p:sp>
      <p:pic>
        <p:nvPicPr>
          <p:cNvPr id="7" name="Picture 8" descr="Resultado de imagem para united states flag">
            <a:extLst>
              <a:ext uri="{FF2B5EF4-FFF2-40B4-BE49-F238E27FC236}">
                <a16:creationId xmlns="" xmlns:a16="http://schemas.microsoft.com/office/drawing/2014/main" id="{BFDADFDE-2EBD-471D-B7CE-6C7A27CB2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5" t="141" r="34439" b="-141"/>
          <a:stretch/>
        </p:blipFill>
        <p:spPr bwMode="auto">
          <a:xfrm>
            <a:off x="9360757" y="4224502"/>
            <a:ext cx="288000" cy="288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D1169B56-D192-420A-A30C-A84897CE5D1C}"/>
              </a:ext>
            </a:extLst>
          </p:cNvPr>
          <p:cNvSpPr/>
          <p:nvPr/>
        </p:nvSpPr>
        <p:spPr>
          <a:xfrm>
            <a:off x="2660255" y="1226174"/>
            <a:ext cx="2014607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Austrália</a:t>
            </a:r>
          </a:p>
          <a:p>
            <a:pPr algn="just"/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Offshore Petroleum Exploration Acreage Release</a:t>
            </a:r>
          </a:p>
          <a:p>
            <a:pPr algn="just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blocos </a:t>
            </a:r>
            <a:r>
              <a:rPr lang="pt-B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offshore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oferecidos em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regime de concessão.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4" descr="Resultado de imagem para australia flag circle">
            <a:extLst>
              <a:ext uri="{FF2B5EF4-FFF2-40B4-BE49-F238E27FC236}">
                <a16:creationId xmlns="" xmlns:a16="http://schemas.microsoft.com/office/drawing/2014/main" id="{9BFD9C18-88C1-4AE6-9BDF-C5041908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60" y="1221815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m para angola flag">
            <a:extLst>
              <a:ext uri="{FF2B5EF4-FFF2-40B4-BE49-F238E27FC236}">
                <a16:creationId xmlns="" xmlns:a16="http://schemas.microsoft.com/office/drawing/2014/main" id="{F2B59E1B-9E65-4E6E-A764-2371A0478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/>
        </p:blipFill>
        <p:spPr bwMode="auto">
          <a:xfrm>
            <a:off x="1845049" y="1266049"/>
            <a:ext cx="288000" cy="288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703486A7-2522-475B-9F1B-751356626DE1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7547" y="3997335"/>
            <a:ext cx="292608" cy="288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m para liberia flag">
            <a:extLst>
              <a:ext uri="{FF2B5EF4-FFF2-40B4-BE49-F238E27FC236}">
                <a16:creationId xmlns="" xmlns:a16="http://schemas.microsoft.com/office/drawing/2014/main" id="{0CB6FD77-75D0-4A32-B8AB-2E3B371A3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47365"/>
          <a:stretch/>
        </p:blipFill>
        <p:spPr bwMode="auto">
          <a:xfrm>
            <a:off x="8253071" y="1146025"/>
            <a:ext cx="288000" cy="288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ector reto 45"/>
          <p:cNvCxnSpPr/>
          <p:nvPr/>
        </p:nvCxnSpPr>
        <p:spPr>
          <a:xfrm>
            <a:off x="4827860" y="3732667"/>
            <a:ext cx="8416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/>
          <p:cNvSpPr/>
          <p:nvPr/>
        </p:nvSpPr>
        <p:spPr>
          <a:xfrm>
            <a:off x="6950356" y="3892228"/>
            <a:ext cx="2334569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20" rIns="180000" bIns="45720" rtlCol="0" anchor="t"/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Trinidad e </a:t>
            </a:r>
          </a:p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Tobago</a:t>
            </a:r>
          </a:p>
          <a:p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2021 Deepwater Competitive Bid Round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 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705" indent="-179705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áreas em águas profundas. Prazo para ofertas aberto durante seis meses.</a:t>
            </a: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4138" y="3994320"/>
            <a:ext cx="313044" cy="280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Elipse 51"/>
          <p:cNvSpPr/>
          <p:nvPr/>
        </p:nvSpPr>
        <p:spPr>
          <a:xfrm>
            <a:off x="4786991" y="3665651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/>
          <p:cNvSpPr/>
          <p:nvPr/>
        </p:nvSpPr>
        <p:spPr>
          <a:xfrm>
            <a:off x="4602152" y="3313201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" name="Conector reto 53"/>
          <p:cNvCxnSpPr>
            <a:cxnSpLocks/>
            <a:stCxn id="53" idx="0"/>
          </p:cNvCxnSpPr>
          <p:nvPr/>
        </p:nvCxnSpPr>
        <p:spPr>
          <a:xfrm flipH="1" flipV="1">
            <a:off x="4643526" y="2716673"/>
            <a:ext cx="26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extLst>
              <a:ext uri="{FF2B5EF4-FFF2-40B4-BE49-F238E27FC236}">
                <a16:creationId xmlns="" xmlns:a16="http://schemas.microsoft.com/office/drawing/2014/main" id="{D1169B56-D192-420A-A30C-A84897CE5D1C}"/>
              </a:ext>
            </a:extLst>
          </p:cNvPr>
          <p:cNvSpPr/>
          <p:nvPr/>
        </p:nvSpPr>
        <p:spPr>
          <a:xfrm>
            <a:off x="4693711" y="1239235"/>
            <a:ext cx="2014607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Malásia</a:t>
            </a:r>
          </a:p>
          <a:p>
            <a:pPr algn="r"/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MBR 2022</a:t>
            </a:r>
          </a:p>
          <a:p>
            <a:pPr marL="180000" indent="-180000" algn="r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de 14 blocos exploratórios </a:t>
            </a:r>
            <a:r>
              <a:rPr lang="pt-B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offshore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de clusters de recursos descobertos.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" name="Picture 4">
            <a:extLst>
              <a:ext uri="{FF2B5EF4-FFF2-40B4-BE49-F238E27FC236}">
                <a16:creationId xmlns="" xmlns:a16="http://schemas.microsoft.com/office/drawing/2014/main" id="{9BFD9C18-88C1-4AE6-9BDF-C5041908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6591" y="1257251"/>
            <a:ext cx="288000" cy="2745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tângulo 48"/>
          <p:cNvSpPr/>
          <p:nvPr/>
        </p:nvSpPr>
        <p:spPr>
          <a:xfrm>
            <a:off x="2975298" y="3343393"/>
            <a:ext cx="1227041" cy="306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Fev</a:t>
            </a:r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/2022</a:t>
            </a:r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6204177" y="3331699"/>
            <a:ext cx="1345700" cy="306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</a:t>
            </a:r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/2022</a:t>
            </a:r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8572912" y="3340400"/>
            <a:ext cx="1631919" cy="306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INDEFINIDO</a:t>
            </a:r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987558" y="3925935"/>
            <a:ext cx="2147506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Índia</a:t>
            </a:r>
          </a:p>
          <a:p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7ª Rodada da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Acreage Licensing Policy</a:t>
            </a:r>
          </a:p>
          <a:p>
            <a:pPr marL="180000" indent="-180000" algn="just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Oito blocos em oferta, sendo cinco terrestres, dois em águas rasas e um em águas profundas.</a:t>
            </a: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Picture 2" descr="Image result for india flag&quot;">
            <a:extLst>
              <a:ext uri="{FF2B5EF4-FFF2-40B4-BE49-F238E27FC236}">
                <a16:creationId xmlns="" xmlns:a16="http://schemas.microsoft.com/office/drawing/2014/main" id="{64598E7B-91E2-4837-B5E9-C2A6820C0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1986914" y="3932233"/>
            <a:ext cx="292269" cy="2922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tângulo 72"/>
          <p:cNvSpPr/>
          <p:nvPr/>
        </p:nvSpPr>
        <p:spPr>
          <a:xfrm>
            <a:off x="3008279" y="3884349"/>
            <a:ext cx="1937293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/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Indonésia</a:t>
            </a:r>
          </a:p>
          <a:p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Indonesia Oil and Gas 2st Bid Round 2021</a:t>
            </a:r>
          </a:p>
          <a:p>
            <a:pPr algn="just"/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Quatro áreas já </a:t>
            </a:r>
            <a:r>
              <a:rPr lang="pt-B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licitadas, BP e Petronas arremataram áreas.</a:t>
            </a:r>
          </a:p>
          <a:p>
            <a:pPr algn="just"/>
            <a:endParaRPr lang="pt-BR" sz="105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Quatro áreas em leilão regular </a:t>
            </a:r>
            <a:r>
              <a:rPr lang="pt-B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(Phase II – encerrado em 24 /03).</a:t>
            </a:r>
            <a:endParaRPr lang="pt-BR" sz="105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2">
            <a:extLst>
              <a:ext uri="{FF2B5EF4-FFF2-40B4-BE49-F238E27FC236}">
                <a16:creationId xmlns="" xmlns:a16="http://schemas.microsoft.com/office/drawing/2014/main" id="{0CB6FD77-75D0-4A32-B8AB-2E3B371A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1590" y="3946799"/>
            <a:ext cx="288000" cy="227524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tângulo 62">
            <a:extLst>
              <a:ext uri="{FF2B5EF4-FFF2-40B4-BE49-F238E27FC236}">
                <a16:creationId xmlns="" xmlns:a16="http://schemas.microsoft.com/office/drawing/2014/main" id="{865863B8-4A45-4508-BD5D-5F48886B3D55}"/>
              </a:ext>
            </a:extLst>
          </p:cNvPr>
          <p:cNvSpPr/>
          <p:nvPr/>
        </p:nvSpPr>
        <p:spPr>
          <a:xfrm>
            <a:off x="9290209" y="1110833"/>
            <a:ext cx="2396690" cy="76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20" rIns="180000" bIns="45720" rtlCol="0" anchor="t"/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Tahoma"/>
                <a:cs typeface="Tahoma"/>
              </a:rPr>
              <a:t>    Brasil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Oferta Permanente</a:t>
            </a: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(2º semestre)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Passa a ser a modalidade preferencial para licitar blocos.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05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ea typeface="Tahoma"/>
              <a:cs typeface="Tahoma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Onze blocos do </a:t>
            </a:r>
            <a:r>
              <a:rPr lang="pt-BR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pré</a:t>
            </a:r>
            <a:r>
              <a:rPr lang="pt-B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-sal, em regime de partilha, em oferta.</a:t>
            </a:r>
            <a:endParaRPr lang="pt-BR" sz="105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6" name="Imagem 65" descr="Logotipo, Círculo&#10;&#10;Descrição gerada automaticamente">
            <a:extLst>
              <a:ext uri="{FF2B5EF4-FFF2-40B4-BE49-F238E27FC236}">
                <a16:creationId xmlns="" xmlns:a16="http://schemas.microsoft.com/office/drawing/2014/main" id="{F339F6CB-783C-4A60-8573-7A8303A7AD3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1921" r="21921"/>
          <a:stretch/>
        </p:blipFill>
        <p:spPr>
          <a:xfrm>
            <a:off x="10325394" y="1066742"/>
            <a:ext cx="329804" cy="302891"/>
          </a:xfrm>
          <a:prstGeom prst="ellipse">
            <a:avLst/>
          </a:prstGeom>
        </p:spPr>
      </p:pic>
      <p:sp>
        <p:nvSpPr>
          <p:cNvPr id="76" name="Elipse 75">
            <a:extLst>
              <a:ext uri="{FF2B5EF4-FFF2-40B4-BE49-F238E27FC236}">
                <a16:creationId xmlns="" xmlns:a16="http://schemas.microsoft.com/office/drawing/2014/main" id="{514C868D-4FD5-4F4B-8ACD-A796F488FBF7}"/>
              </a:ext>
            </a:extLst>
          </p:cNvPr>
          <p:cNvSpPr/>
          <p:nvPr/>
        </p:nvSpPr>
        <p:spPr>
          <a:xfrm>
            <a:off x="9258231" y="3243845"/>
            <a:ext cx="82800" cy="8280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7" name="Conector reto 76">
            <a:extLst>
              <a:ext uri="{FF2B5EF4-FFF2-40B4-BE49-F238E27FC236}">
                <a16:creationId xmlns="" xmlns:a16="http://schemas.microsoft.com/office/drawing/2014/main" id="{BC398C01-D5E6-4A84-95A3-1528A658EA10}"/>
              </a:ext>
            </a:extLst>
          </p:cNvPr>
          <p:cNvCxnSpPr>
            <a:cxnSpLocks/>
          </p:cNvCxnSpPr>
          <p:nvPr/>
        </p:nvCxnSpPr>
        <p:spPr>
          <a:xfrm flipH="1" flipV="1">
            <a:off x="9299605" y="2647318"/>
            <a:ext cx="26" cy="59400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30472" y="2126316"/>
            <a:ext cx="22394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Oito blocos </a:t>
            </a:r>
            <a:r>
              <a:rPr lang="pt-B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offshore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oferta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Eni, TotalEnergies e Equinor apresentaram propostas por dois blocos.</a:t>
            </a:r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08900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PE">
  <a:themeElements>
    <a:clrScheme name="">
      <a:dk1>
        <a:srgbClr val="0C0B4F"/>
      </a:dk1>
      <a:lt1>
        <a:srgbClr val="FFFFFF"/>
      </a:lt1>
      <a:dk2>
        <a:srgbClr val="0A1256"/>
      </a:dk2>
      <a:lt2>
        <a:srgbClr val="808080"/>
      </a:lt2>
      <a:accent1>
        <a:srgbClr val="BBE0E3"/>
      </a:accent1>
      <a:accent2>
        <a:srgbClr val="FFC600"/>
      </a:accent2>
      <a:accent3>
        <a:srgbClr val="FFFFFF"/>
      </a:accent3>
      <a:accent4>
        <a:srgbClr val="090842"/>
      </a:accent4>
      <a:accent5>
        <a:srgbClr val="DAEDEF"/>
      </a:accent5>
      <a:accent6>
        <a:srgbClr val="E7B300"/>
      </a:accent6>
      <a:hlink>
        <a:srgbClr val="009999"/>
      </a:hlink>
      <a:folHlink>
        <a:srgbClr val="99CC00"/>
      </a:folHlink>
    </a:clrScheme>
    <a:fontScheme name="EP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 w="9525" algn="ctr">
          <a:solidFill>
            <a:srgbClr val="002060"/>
          </a:solidFill>
          <a:miter lim="800000"/>
          <a:headEnd/>
          <a:tailEnd/>
        </a:ln>
      </a:spPr>
      <a:bodyPr wrap="none" anchor="ctr"/>
      <a:lstStyle>
        <a:defPPr>
          <a:defRPr sz="23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E 13">
        <a:dk1>
          <a:srgbClr val="808080"/>
        </a:dk1>
        <a:lt1>
          <a:srgbClr val="FFFFFF"/>
        </a:lt1>
        <a:dk2>
          <a:srgbClr val="151E5B"/>
        </a:dk2>
        <a:lt2>
          <a:srgbClr val="FFFFFF"/>
        </a:lt2>
        <a:accent1>
          <a:srgbClr val="BBE0E3"/>
        </a:accent1>
        <a:accent2>
          <a:srgbClr val="E3D515"/>
        </a:accent2>
        <a:accent3>
          <a:srgbClr val="AAABB5"/>
        </a:accent3>
        <a:accent4>
          <a:srgbClr val="DADADA"/>
        </a:accent4>
        <a:accent5>
          <a:srgbClr val="DAEDEF"/>
        </a:accent5>
        <a:accent6>
          <a:srgbClr val="CEC112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4A66AC"/>
          </a:solidFill>
          <a:headEnd type="none" w="lg" len="lg"/>
          <a:tailEnd type="none" w="lg" len="lg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o xmlns="e6ab3a8c-1b9d-4e48-929c-0169f452390a" xsi:nil="true"/>
    <Publicacao xmlns="e6ab3a8c-1b9d-4e48-929c-0169f452390a">662</Publicacao>
    <ka0f0c7cfd80493d8c6a33a83b804b29 xmlns="c2692117-a0d7-4be3-956d-8428dc4fd62b">
      <Terms xmlns="http://schemas.microsoft.com/office/infopath/2007/PartnerControls"/>
    </ka0f0c7cfd80493d8c6a33a83b804b29>
    <TaxCatchAll xmlns="c2692117-a0d7-4be3-956d-8428dc4fd62b"/>
    <Ordem xmlns="e6ab3a8c-1b9d-4e48-929c-0169f452390a">99</Ordem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05A40907E22A44A04B53D7345D6DBB" ma:contentTypeVersion="11" ma:contentTypeDescription="Crie um novo documento." ma:contentTypeScope="" ma:versionID="eb31cccd4d0e29fbf81ebb784fe9fe9e">
  <xsd:schema xmlns:xsd="http://www.w3.org/2001/XMLSchema" xmlns:xs="http://www.w3.org/2001/XMLSchema" xmlns:p="http://schemas.microsoft.com/office/2006/metadata/properties" xmlns:ns2="e6ab3a8c-1b9d-4e48-929c-0169f452390a" xmlns:ns3="c2692117-a0d7-4be3-956d-8428dc4fd62b" targetNamespace="http://schemas.microsoft.com/office/2006/metadata/properties" ma:root="true" ma:fieldsID="1fa8a427b6b1c98b413bdff3ab7617ec" ns2:_="" ns3:_="">
    <xsd:import namespace="e6ab3a8c-1b9d-4e48-929c-0169f452390a"/>
    <xsd:import namespace="c2692117-a0d7-4be3-956d-8428dc4fd62b"/>
    <xsd:element name="properties">
      <xsd:complexType>
        <xsd:sequence>
          <xsd:element name="documentManagement">
            <xsd:complexType>
              <xsd:all>
                <xsd:element ref="ns2:Publicacao" minOccurs="0"/>
                <xsd:element ref="ns2:Topico" minOccurs="0"/>
                <xsd:element ref="ns2:Topico_x003a_ID" minOccurs="0"/>
                <xsd:element ref="ns2:Ordem" minOccurs="0"/>
                <xsd:element ref="ns3:ka0f0c7cfd80493d8c6a33a83b804b29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b3a8c-1b9d-4e48-929c-0169f452390a" elementFormDefault="qualified">
    <xsd:import namespace="http://schemas.microsoft.com/office/2006/documentManagement/types"/>
    <xsd:import namespace="http://schemas.microsoft.com/office/infopath/2007/PartnerControls"/>
    <xsd:element name="Publicacao" ma:index="8" nillable="true" ma:displayName="Publicação" ma:list="{72f10568-9049-4e7f-b6b9-6b3967372d08}" ma:internalName="Publicacao" ma:readOnly="false" ma:showField="Title">
      <xsd:simpleType>
        <xsd:restriction base="dms:Lookup"/>
      </xsd:simpleType>
    </xsd:element>
    <xsd:element name="Topico" ma:index="9" nillable="true" ma:displayName="Topico" ma:list="{3f9e33a3-6c74-49f3-9d56-b602ca9235b5}" ma:internalName="Topico" ma:readOnly="false" ma:showField="Title">
      <xsd:simpleType>
        <xsd:restriction base="dms:Lookup"/>
      </xsd:simpleType>
    </xsd:element>
    <xsd:element name="Topico_x003a_ID" ma:index="10" nillable="true" ma:displayName="Topico:ID" ma:list="{3f9e33a3-6c74-49f3-9d56-b602ca9235b5}" ma:internalName="Topico_x003a_ID" ma:readOnly="true" ma:showField="ID" ma:web="da298a69-1833-4b3d-9e07-d63a39461a7d">
      <xsd:simpleType>
        <xsd:restriction base="dms:Lookup"/>
      </xsd:simpleType>
    </xsd:element>
    <xsd:element name="Ordem" ma:index="11" nillable="true" ma:displayName="Ordem" ma:decimals="0" ma:internalName="Ordem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92117-a0d7-4be3-956d-8428dc4fd62b" elementFormDefault="qualified">
    <xsd:import namespace="http://schemas.microsoft.com/office/2006/documentManagement/types"/>
    <xsd:import namespace="http://schemas.microsoft.com/office/infopath/2007/PartnerControls"/>
    <xsd:element name="ka0f0c7cfd80493d8c6a33a83b804b29" ma:index="13" nillable="true" ma:taxonomy="true" ma:internalName="ka0f0c7cfd80493d8c6a33a83b804b29" ma:taxonomyFieldName="Tag" ma:displayName="Tag" ma:default="" ma:fieldId="{4a0f0c7c-fd80-493d-8c6a-33a83b804b29}" ma:taxonomyMulti="true" ma:sspId="31423334-e3fc-4ff3-9956-0d09b48b681f" ma:termSetId="8eb7b6e9-68ed-45e4-995f-8bfb18a636f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29227de3-58a8-4547-bb45-02a6b61feb5f}" ma:internalName="TaxCatchAll" ma:showField="CatchAllData" ma:web="c2692117-a0d7-4be3-956d-8428dc4fd6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421887-8E32-464F-BA4C-E7F96C4B8D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99CBF6-35CA-4455-B496-DDD56127BD7A}">
  <ds:schemaRefs>
    <ds:schemaRef ds:uri="http://purl.org/dc/terms/"/>
    <ds:schemaRef ds:uri="http://purl.org/dc/elements/1.1/"/>
    <ds:schemaRef ds:uri="http://www.w3.org/XML/1998/namespace"/>
    <ds:schemaRef ds:uri="4a7b82e0-1483-4a8b-a4f8-5958feb49cd8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2894266-1F68-45CC-8FF7-D2E73564ADE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1850</Words>
  <Application>Microsoft Office PowerPoint</Application>
  <PresentationFormat>Widescreen</PresentationFormat>
  <Paragraphs>238</Paragraphs>
  <Slides>19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Trebuchet MS</vt:lpstr>
      <vt:lpstr>Verdana</vt:lpstr>
      <vt:lpstr>Wingdings</vt:lpstr>
      <vt:lpstr>2_EPE</vt:lpstr>
      <vt:lpstr>1_Tema do Office</vt:lpstr>
      <vt:lpstr>RODADAS DE LICITAÇÃO NO MUNDO: 2022</vt:lpstr>
      <vt:lpstr>SUMÁRIO:  </vt:lpstr>
      <vt:lpstr>CONTEXTUALIZAÇÃO</vt:lpstr>
      <vt:lpstr>Apresentação do PowerPoint</vt:lpstr>
      <vt:lpstr>Apresentação do PowerPoint</vt:lpstr>
      <vt:lpstr>Apresentação do PowerPoint</vt:lpstr>
      <vt:lpstr>Apresentação do PowerPoint</vt:lpstr>
      <vt:lpstr>RODADAS PREVISTAS NO MUNDO: 2022</vt:lpstr>
      <vt:lpstr>Apresentação do PowerPoint</vt:lpstr>
      <vt:lpstr>PERSPECTIVAS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Rodadas de Licitação no Mundo: 2022</dc:title>
  <dc:creator>Carlos Eduardo R. de Mendonça Lima</dc:creator>
  <cp:lastModifiedBy>Carlos Eduardo R. de Mendonça Lima</cp:lastModifiedBy>
  <cp:revision>433</cp:revision>
  <cp:lastPrinted>2019-08-08T19:19:49Z</cp:lastPrinted>
  <dcterms:created xsi:type="dcterms:W3CDTF">2016-08-28T16:01:47Z</dcterms:created>
  <dcterms:modified xsi:type="dcterms:W3CDTF">2022-04-13T18:49:14Z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0x010100C605A40907E22A44A04B53D7345D6DBB</vt:lpwstr>
  </property>
  <property fmtid="{D5CDD505-2E9C-101B-9397-08002B2CF9AE}" pid="3" name="Tag">
    <vt:lpwstr/>
  </property>
</Properties>
</file>